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D5ABB26-0587-4C30-8999-92F81FD0307C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0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-1782805608286-1"/>
          <p:cNvSpPr/>
          <p:nvPr/>
        </p:nvSpPr>
        <p:spPr>
          <a:xfrm>
            <a:off x="400020" y="571440"/>
            <a:ext cx="28545" cy="4000620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  <a:effectLst>
            <a:outerShdw blurRad="85725" algn="ctr">
              <a:srgbClr val="C9A84C">
                <a:alpha val="25000"/>
              </a:srgbClr>
            </a:outerShdw>
          </a:effectLst>
        </p:spPr>
        <p:txBody>
          <a:bodyPr/>
          <a:lstStyle/>
          <a:p/>
        </p:txBody>
      </p:sp>
      <p:sp>
        <p:nvSpPr>
          <p:cNvPr id="5" name="el-1782805608300-5"/>
          <p:cNvSpPr/>
          <p:nvPr/>
        </p:nvSpPr>
        <p:spPr>
          <a:xfrm>
            <a:off x="3357712" y="2349964"/>
            <a:ext cx="2571480" cy="499582"/>
          </a:xfrm>
          <a:prstGeom prst="roundRect">
            <a:avLst>
              <a:gd name="adj" fmla="val 7626"/>
            </a:avLst>
          </a:prstGeom>
          <a:solidFill>
            <a:srgbClr val="1A2A3A">
              <a:alpha val="30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08303-8"/>
          <p:cNvSpPr/>
          <p:nvPr/>
        </p:nvSpPr>
        <p:spPr>
          <a:xfrm>
            <a:off x="3357712" y="2349964"/>
            <a:ext cx="2571480" cy="499582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94231"/>
                </a:moveTo>
                <a:cubicBezTo>
                  <a:pt x="100000" y="97417"/>
                  <a:pt x="99503" y="100000"/>
                  <a:pt x="98889" y="100000"/>
                </a:cubicBezTo>
                <a:lnTo>
                  <a:pt x="1111" y="100000"/>
                </a:lnTo>
                <a:cubicBezTo>
                  <a:pt x="497" y="100000"/>
                  <a:pt x="0" y="97417"/>
                  <a:pt x="0" y="94231"/>
                </a:cubicBezTo>
                <a:moveTo>
                  <a:pt x="0" y="5769"/>
                </a:moveTo>
                <a:cubicBezTo>
                  <a:pt x="0" y="2583"/>
                  <a:pt x="497" y="0"/>
                  <a:pt x="1111" y="0"/>
                </a:cubicBezTo>
                <a:lnTo>
                  <a:pt x="98889" y="0"/>
                </a:lnTo>
                <a:cubicBezTo>
                  <a:pt x="99503" y="0"/>
                  <a:pt x="100000" y="2583"/>
                  <a:pt x="100000" y="5769"/>
                </a:cubicBezTo>
              </a:path>
            </a:pathLst>
          </a:custGeom>
          <a:noFill/>
          <a:ln w="14227" algn="in">
            <a:solidFill>
              <a:srgbClr val="C9A84C">
                <a:alpha val="50000"/>
              </a:srgbClr>
            </a:solidFill>
            <a:prstDash val="solid"/>
          </a:ln>
        </p:spPr>
        <p:txBody>
          <a:bodyPr/>
          <a:lstStyle/>
          <a:p/>
        </p:txBody>
      </p:sp>
      <p:sp>
        <p:nvSpPr>
          <p:cNvPr id="7" name="el-1782805608302-7"/>
          <p:cNvSpPr/>
          <p:nvPr/>
        </p:nvSpPr>
        <p:spPr>
          <a:xfrm>
            <a:off x="2238245" y="3192356"/>
            <a:ext cx="4810415" cy="329933"/>
          </a:xfrm>
          <a:prstGeom prst="roundRect">
            <a:avLst>
              <a:gd name="adj" fmla="val 11548"/>
            </a:avLst>
          </a:prstGeom>
          <a:solidFill>
            <a:srgbClr val="1A2A3A">
              <a:alpha val="40000"/>
            </a:srgbClr>
          </a:solidFill>
          <a:ln w="7114" algn="in">
            <a:solidFill>
              <a:srgbClr val="C9A84C">
                <a:alpha val="20000"/>
              </a:srgbClr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8" name="el-1782805608292-2"/>
          <p:cNvCxnSpPr/>
          <p:nvPr/>
        </p:nvCxnSpPr>
        <p:spPr>
          <a:xfrm>
            <a:off x="3929062" y="4124795"/>
            <a:ext cx="1428690" cy="914"/>
          </a:xfrm>
          <a:prstGeom prst="line">
            <a:avLst/>
          </a:prstGeom>
          <a:ln w="14227" cap="flat">
            <a:solidFill>
              <a:srgbClr val="C9A84C">
                <a:alpha val="600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-1782805608306-9"/>
          <p:cNvCxnSpPr/>
          <p:nvPr/>
        </p:nvCxnSpPr>
        <p:spPr>
          <a:xfrm>
            <a:off x="4023972" y="1080612"/>
            <a:ext cx="428625" cy="914"/>
          </a:xfrm>
          <a:prstGeom prst="line">
            <a:avLst/>
          </a:prstGeom>
          <a:ln w="9525" cap="flat">
            <a:solidFill>
              <a:srgbClr val="C9A84C">
                <a:alpha val="420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-1782805608306-10"/>
          <p:cNvCxnSpPr/>
          <p:nvPr/>
        </p:nvCxnSpPr>
        <p:spPr>
          <a:xfrm>
            <a:off x="4834218" y="1080612"/>
            <a:ext cx="428625" cy="914"/>
          </a:xfrm>
          <a:prstGeom prst="line">
            <a:avLst/>
          </a:prstGeom>
          <a:ln w="9525" cap="flat">
            <a:solidFill>
              <a:srgbClr val="C9A84C">
                <a:alpha val="420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-1782805608307-11"/>
          <p:cNvCxnSpPr/>
          <p:nvPr/>
        </p:nvCxnSpPr>
        <p:spPr>
          <a:xfrm>
            <a:off x="4023972" y="3819940"/>
            <a:ext cx="428625" cy="914"/>
          </a:xfrm>
          <a:prstGeom prst="line">
            <a:avLst/>
          </a:prstGeom>
          <a:ln w="9525" cap="flat">
            <a:solidFill>
              <a:srgbClr val="C9A84C">
                <a:alpha val="420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-1782805608307-12"/>
          <p:cNvCxnSpPr/>
          <p:nvPr/>
        </p:nvCxnSpPr>
        <p:spPr>
          <a:xfrm>
            <a:off x="4834218" y="3819940"/>
            <a:ext cx="428625" cy="914"/>
          </a:xfrm>
          <a:prstGeom prst="line">
            <a:avLst/>
          </a:prstGeom>
          <a:ln w="9525" cap="flat">
            <a:solidFill>
              <a:srgbClr val="C9A84C">
                <a:alpha val="420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l-1782805608307-13"/>
          <p:cNvSpPr txBox="1"/>
          <p:nvPr/>
        </p:nvSpPr>
        <p:spPr>
          <a:xfrm>
            <a:off x="4531179" y="1011501"/>
            <a:ext cx="224458" cy="138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780" spc="338">
                <a:solidFill>
                  <a:srgbClr val="C9A84C">
                    <a:alpha val="7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✦</a:t>
            </a:r>
            <a:endParaRPr sz="780" spc="338">
              <a:solidFill>
                <a:srgbClr val="C9A84C">
                  <a:alpha val="7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el-1782805608293-3"/>
          <p:cNvSpPr txBox="1"/>
          <p:nvPr/>
        </p:nvSpPr>
        <p:spPr>
          <a:xfrm>
            <a:off x="1876633" y="1292719"/>
            <a:ext cx="5533549" cy="857250"/>
          </a:xfrm>
          <a:prstGeom prst="rect">
            <a:avLst/>
          </a:prstGeom>
          <a:noFill/>
          <a:ln>
            <a:noFill/>
          </a:ln>
          <a:effectLst>
            <a:outerShdw blurRad="142875" dist="28575" dir="5400000" algn="ctr">
              <a:srgbClr val="000000">
                <a:alpha val="50000"/>
              </a:srgbClr>
            </a:outerShdw>
          </a:effectLst>
        </p:spPr>
        <p:txBody>
          <a:bodyPr lIns="0" tIns="0" rIns="0" bIns="0"/>
          <a:lstStyle/>
          <a:p>
            <a:pPr algn="ctr">
              <a:lnSpc>
                <a:spcPts val="3375"/>
              </a:lnSpc>
            </a:pPr>
            <a:r>
              <a:rPr sz="2700" b="1" spc="169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泉州台商投资区交通运输执法人员</a:t>
            </a:r>
            <a:endParaRPr sz="2700" b="1" spc="169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>
              <a:lnSpc>
                <a:spcPts val="3375"/>
              </a:lnSpc>
            </a:pPr>
            <a:r>
              <a:rPr sz="2700" b="1" spc="169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行为规范暂行管理规定</a:t>
            </a:r>
            <a:endParaRPr sz="2700" b="1" spc="169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el-1782805608294-4"/>
          <p:cNvSpPr txBox="1"/>
          <p:nvPr/>
        </p:nvSpPr>
        <p:spPr>
          <a:xfrm>
            <a:off x="3529162" y="2449916"/>
            <a:ext cx="2228580" cy="29967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spc="45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政策解读</a:t>
            </a:r>
            <a:endParaRPr sz="1800" spc="45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el-1782805608300-6"/>
          <p:cNvSpPr txBox="1"/>
          <p:nvPr/>
        </p:nvSpPr>
        <p:spPr>
          <a:xfrm>
            <a:off x="2381090" y="3270907"/>
            <a:ext cx="4524725" cy="17283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010" spc="113">
                <a:solidFill>
                  <a:srgbClr val="FFFFFF">
                    <a:alpha val="8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泉州台商投资区管理委员会自然资源与规划建设交通局  |  2026年7月</a:t>
            </a:r>
            <a:endParaRPr sz="1010" spc="113">
              <a:solidFill>
                <a:srgbClr val="FFFFFF">
                  <a:alpha val="8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el-1782805608320-14"/>
          <p:cNvSpPr txBox="1"/>
          <p:nvPr/>
        </p:nvSpPr>
        <p:spPr>
          <a:xfrm>
            <a:off x="4531179" y="3750829"/>
            <a:ext cx="224458" cy="138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780" spc="338">
                <a:solidFill>
                  <a:srgbClr val="C9A84C">
                    <a:alpha val="7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✦</a:t>
            </a:r>
            <a:endParaRPr sz="780" spc="338">
              <a:solidFill>
                <a:srgbClr val="C9A84C">
                  <a:alpha val="7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9339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09340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09346-7"/>
          <p:cNvSpPr/>
          <p:nvPr/>
        </p:nvSpPr>
        <p:spPr>
          <a:xfrm>
            <a:off x="30" y="42863"/>
            <a:ext cx="21431" cy="5057775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9356-8"/>
          <p:cNvSpPr/>
          <p:nvPr/>
        </p:nvSpPr>
        <p:spPr>
          <a:xfrm>
            <a:off x="428655" y="1133875"/>
            <a:ext cx="2619385" cy="30472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636" y="0"/>
                </a:moveTo>
                <a:lnTo>
                  <a:pt x="98364" y="0"/>
                </a:lnTo>
                <a:lnTo>
                  <a:pt x="98524" y="6"/>
                </a:lnTo>
                <a:lnTo>
                  <a:pt x="98684" y="28"/>
                </a:lnTo>
                <a:lnTo>
                  <a:pt x="98840" y="59"/>
                </a:lnTo>
                <a:lnTo>
                  <a:pt x="98989" y="106"/>
                </a:lnTo>
                <a:lnTo>
                  <a:pt x="99135" y="166"/>
                </a:lnTo>
                <a:lnTo>
                  <a:pt x="99273" y="238"/>
                </a:lnTo>
                <a:lnTo>
                  <a:pt x="99400" y="319"/>
                </a:lnTo>
                <a:lnTo>
                  <a:pt x="99520" y="413"/>
                </a:lnTo>
                <a:lnTo>
                  <a:pt x="99629" y="516"/>
                </a:lnTo>
                <a:lnTo>
                  <a:pt x="99724" y="625"/>
                </a:lnTo>
                <a:lnTo>
                  <a:pt x="99807" y="744"/>
                </a:lnTo>
                <a:lnTo>
                  <a:pt x="99876" y="869"/>
                </a:lnTo>
                <a:lnTo>
                  <a:pt x="99931" y="997"/>
                </a:lnTo>
                <a:lnTo>
                  <a:pt x="99967" y="1131"/>
                </a:lnTo>
                <a:lnTo>
                  <a:pt x="99993" y="1269"/>
                </a:lnTo>
                <a:lnTo>
                  <a:pt x="100000" y="1406"/>
                </a:lnTo>
                <a:lnTo>
                  <a:pt x="100000" y="98594"/>
                </a:lnTo>
                <a:lnTo>
                  <a:pt x="99993" y="98731"/>
                </a:lnTo>
                <a:lnTo>
                  <a:pt x="99967" y="98869"/>
                </a:lnTo>
                <a:lnTo>
                  <a:pt x="99931" y="99003"/>
                </a:lnTo>
                <a:lnTo>
                  <a:pt x="99876" y="99131"/>
                </a:lnTo>
                <a:lnTo>
                  <a:pt x="99807" y="99256"/>
                </a:lnTo>
                <a:lnTo>
                  <a:pt x="99724" y="99375"/>
                </a:lnTo>
                <a:lnTo>
                  <a:pt x="99629" y="99484"/>
                </a:lnTo>
                <a:lnTo>
                  <a:pt x="99520" y="99588"/>
                </a:lnTo>
                <a:lnTo>
                  <a:pt x="99400" y="99681"/>
                </a:lnTo>
                <a:lnTo>
                  <a:pt x="99273" y="99763"/>
                </a:lnTo>
                <a:lnTo>
                  <a:pt x="99135" y="99834"/>
                </a:lnTo>
                <a:lnTo>
                  <a:pt x="98989" y="99894"/>
                </a:lnTo>
                <a:lnTo>
                  <a:pt x="98840" y="99941"/>
                </a:lnTo>
                <a:lnTo>
                  <a:pt x="98684" y="99972"/>
                </a:lnTo>
                <a:lnTo>
                  <a:pt x="98524" y="99994"/>
                </a:lnTo>
                <a:lnTo>
                  <a:pt x="98364" y="100000"/>
                </a:lnTo>
                <a:lnTo>
                  <a:pt x="1636" y="100000"/>
                </a:lnTo>
                <a:lnTo>
                  <a:pt x="1476" y="99994"/>
                </a:lnTo>
                <a:lnTo>
                  <a:pt x="1316" y="99972"/>
                </a:lnTo>
                <a:lnTo>
                  <a:pt x="1160" y="99941"/>
                </a:lnTo>
                <a:lnTo>
                  <a:pt x="1011" y="99894"/>
                </a:lnTo>
                <a:lnTo>
                  <a:pt x="865" y="99834"/>
                </a:lnTo>
                <a:lnTo>
                  <a:pt x="727" y="99763"/>
                </a:lnTo>
                <a:lnTo>
                  <a:pt x="600" y="99681"/>
                </a:lnTo>
                <a:lnTo>
                  <a:pt x="480" y="99588"/>
                </a:lnTo>
                <a:lnTo>
                  <a:pt x="371" y="99484"/>
                </a:lnTo>
                <a:lnTo>
                  <a:pt x="276" y="99375"/>
                </a:lnTo>
                <a:lnTo>
                  <a:pt x="193" y="99256"/>
                </a:lnTo>
                <a:lnTo>
                  <a:pt x="124" y="99131"/>
                </a:lnTo>
                <a:lnTo>
                  <a:pt x="69" y="99003"/>
                </a:lnTo>
                <a:lnTo>
                  <a:pt x="33" y="98869"/>
                </a:lnTo>
                <a:lnTo>
                  <a:pt x="7" y="98731"/>
                </a:lnTo>
                <a:lnTo>
                  <a:pt x="0" y="98594"/>
                </a:lnTo>
                <a:lnTo>
                  <a:pt x="0" y="1406"/>
                </a:lnTo>
                <a:lnTo>
                  <a:pt x="7" y="1269"/>
                </a:lnTo>
                <a:lnTo>
                  <a:pt x="33" y="1131"/>
                </a:lnTo>
                <a:lnTo>
                  <a:pt x="69" y="997"/>
                </a:lnTo>
                <a:lnTo>
                  <a:pt x="124" y="869"/>
                </a:lnTo>
                <a:lnTo>
                  <a:pt x="193" y="744"/>
                </a:lnTo>
                <a:lnTo>
                  <a:pt x="276" y="625"/>
                </a:lnTo>
                <a:lnTo>
                  <a:pt x="371" y="516"/>
                </a:lnTo>
                <a:lnTo>
                  <a:pt x="480" y="413"/>
                </a:lnTo>
                <a:lnTo>
                  <a:pt x="600" y="319"/>
                </a:lnTo>
                <a:lnTo>
                  <a:pt x="727" y="238"/>
                </a:lnTo>
                <a:lnTo>
                  <a:pt x="865" y="166"/>
                </a:lnTo>
                <a:lnTo>
                  <a:pt x="1011" y="106"/>
                </a:lnTo>
                <a:lnTo>
                  <a:pt x="1160" y="59"/>
                </a:lnTo>
                <a:lnTo>
                  <a:pt x="1316" y="28"/>
                </a:lnTo>
                <a:lnTo>
                  <a:pt x="1476" y="6"/>
                </a:lnTo>
                <a:lnTo>
                  <a:pt x="1636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6" name="el-1782805609504-31"/>
          <p:cNvSpPr/>
          <p:nvPr/>
        </p:nvSpPr>
        <p:spPr>
          <a:xfrm>
            <a:off x="592901" y="1312439"/>
            <a:ext cx="228540" cy="22854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17" y="250"/>
                </a:lnTo>
                <a:lnTo>
                  <a:pt x="59750" y="958"/>
                </a:lnTo>
                <a:lnTo>
                  <a:pt x="64542" y="2167"/>
                </a:lnTo>
                <a:lnTo>
                  <a:pt x="69125" y="3792"/>
                </a:lnTo>
                <a:lnTo>
                  <a:pt x="73583" y="5917"/>
                </a:lnTo>
                <a:lnTo>
                  <a:pt x="77792" y="8417"/>
                </a:lnTo>
                <a:lnTo>
                  <a:pt x="81708" y="11333"/>
                </a:lnTo>
                <a:lnTo>
                  <a:pt x="85375" y="14625"/>
                </a:lnTo>
                <a:lnTo>
                  <a:pt x="88667" y="18292"/>
                </a:lnTo>
                <a:lnTo>
                  <a:pt x="91583" y="22208"/>
                </a:lnTo>
                <a:lnTo>
                  <a:pt x="94083" y="26417"/>
                </a:lnTo>
                <a:lnTo>
                  <a:pt x="96208" y="30875"/>
                </a:lnTo>
                <a:lnTo>
                  <a:pt x="97833" y="35458"/>
                </a:lnTo>
                <a:lnTo>
                  <a:pt x="99042" y="40250"/>
                </a:lnTo>
                <a:lnTo>
                  <a:pt x="99750" y="4508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50" y="54917"/>
                </a:lnTo>
                <a:lnTo>
                  <a:pt x="99042" y="59750"/>
                </a:lnTo>
                <a:lnTo>
                  <a:pt x="97833" y="64542"/>
                </a:lnTo>
                <a:lnTo>
                  <a:pt x="96208" y="69125"/>
                </a:lnTo>
                <a:lnTo>
                  <a:pt x="94083" y="73583"/>
                </a:lnTo>
                <a:lnTo>
                  <a:pt x="91583" y="77792"/>
                </a:lnTo>
                <a:lnTo>
                  <a:pt x="88667" y="81708"/>
                </a:lnTo>
                <a:lnTo>
                  <a:pt x="85375" y="85375"/>
                </a:lnTo>
                <a:lnTo>
                  <a:pt x="81708" y="88667"/>
                </a:lnTo>
                <a:lnTo>
                  <a:pt x="77792" y="91583"/>
                </a:lnTo>
                <a:lnTo>
                  <a:pt x="73583" y="94083"/>
                </a:lnTo>
                <a:lnTo>
                  <a:pt x="69125" y="96208"/>
                </a:lnTo>
                <a:lnTo>
                  <a:pt x="64542" y="97833"/>
                </a:lnTo>
                <a:lnTo>
                  <a:pt x="59750" y="99042"/>
                </a:lnTo>
                <a:lnTo>
                  <a:pt x="54917" y="9975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83" y="99750"/>
                </a:lnTo>
                <a:lnTo>
                  <a:pt x="40250" y="99042"/>
                </a:lnTo>
                <a:lnTo>
                  <a:pt x="35458" y="97833"/>
                </a:lnTo>
                <a:lnTo>
                  <a:pt x="30875" y="96208"/>
                </a:lnTo>
                <a:lnTo>
                  <a:pt x="26417" y="94083"/>
                </a:lnTo>
                <a:lnTo>
                  <a:pt x="22208" y="91583"/>
                </a:lnTo>
                <a:lnTo>
                  <a:pt x="18292" y="88667"/>
                </a:lnTo>
                <a:lnTo>
                  <a:pt x="14625" y="85375"/>
                </a:lnTo>
                <a:lnTo>
                  <a:pt x="11333" y="81708"/>
                </a:lnTo>
                <a:lnTo>
                  <a:pt x="8417" y="77792"/>
                </a:lnTo>
                <a:lnTo>
                  <a:pt x="5917" y="73583"/>
                </a:lnTo>
                <a:lnTo>
                  <a:pt x="3792" y="69125"/>
                </a:lnTo>
                <a:lnTo>
                  <a:pt x="2167" y="64542"/>
                </a:lnTo>
                <a:lnTo>
                  <a:pt x="958" y="59750"/>
                </a:lnTo>
                <a:lnTo>
                  <a:pt x="250" y="54917"/>
                </a:lnTo>
                <a:lnTo>
                  <a:pt x="0" y="50000"/>
                </a:lnTo>
                <a:lnTo>
                  <a:pt x="0" y="50000"/>
                </a:lnTo>
                <a:lnTo>
                  <a:pt x="250" y="45083"/>
                </a:lnTo>
                <a:lnTo>
                  <a:pt x="958" y="40250"/>
                </a:lnTo>
                <a:lnTo>
                  <a:pt x="2167" y="35458"/>
                </a:lnTo>
                <a:lnTo>
                  <a:pt x="3792" y="30875"/>
                </a:lnTo>
                <a:lnTo>
                  <a:pt x="5917" y="26417"/>
                </a:lnTo>
                <a:lnTo>
                  <a:pt x="8417" y="22208"/>
                </a:lnTo>
                <a:lnTo>
                  <a:pt x="11333" y="18292"/>
                </a:lnTo>
                <a:lnTo>
                  <a:pt x="14625" y="14625"/>
                </a:lnTo>
                <a:lnTo>
                  <a:pt x="18292" y="11333"/>
                </a:lnTo>
                <a:lnTo>
                  <a:pt x="22208" y="8417"/>
                </a:lnTo>
                <a:lnTo>
                  <a:pt x="26417" y="5917"/>
                </a:lnTo>
                <a:lnTo>
                  <a:pt x="30875" y="3792"/>
                </a:lnTo>
                <a:lnTo>
                  <a:pt x="35458" y="2167"/>
                </a:lnTo>
                <a:lnTo>
                  <a:pt x="40250" y="958"/>
                </a:lnTo>
                <a:lnTo>
                  <a:pt x="45083" y="25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el-1782805609532-34"/>
          <p:cNvSpPr/>
          <p:nvPr/>
        </p:nvSpPr>
        <p:spPr>
          <a:xfrm>
            <a:off x="649991" y="1369529"/>
            <a:ext cx="114270" cy="11427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50000"/>
                </a:moveTo>
                <a:cubicBezTo>
                  <a:pt x="61500" y="50000"/>
                  <a:pt x="70833" y="40667"/>
                  <a:pt x="70833" y="29167"/>
                </a:cubicBezTo>
                <a:cubicBezTo>
                  <a:pt x="70833" y="17667"/>
                  <a:pt x="61500" y="8333"/>
                  <a:pt x="50000" y="8333"/>
                </a:cubicBezTo>
                <a:cubicBezTo>
                  <a:pt x="38500" y="8333"/>
                  <a:pt x="29167" y="17667"/>
                  <a:pt x="29167" y="29167"/>
                </a:cubicBezTo>
                <a:cubicBezTo>
                  <a:pt x="29167" y="40667"/>
                  <a:pt x="38500" y="50000"/>
                  <a:pt x="50000" y="50000"/>
                </a:cubicBezTo>
                <a:close/>
                <a:moveTo>
                  <a:pt x="50000" y="58333"/>
                </a:moveTo>
                <a:cubicBezTo>
                  <a:pt x="36167" y="58333"/>
                  <a:pt x="8333" y="65333"/>
                  <a:pt x="8333" y="79167"/>
                </a:cubicBezTo>
                <a:lnTo>
                  <a:pt x="8333" y="87500"/>
                </a:lnTo>
                <a:lnTo>
                  <a:pt x="91667" y="87500"/>
                </a:lnTo>
                <a:lnTo>
                  <a:pt x="91667" y="79167"/>
                </a:lnTo>
                <a:cubicBezTo>
                  <a:pt x="91667" y="65333"/>
                  <a:pt x="63917" y="58333"/>
                  <a:pt x="50000" y="5833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el-1782805609551-47"/>
          <p:cNvSpPr/>
          <p:nvPr/>
        </p:nvSpPr>
        <p:spPr>
          <a:xfrm>
            <a:off x="592901" y="1719543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9" name="el-1782805609556-48"/>
          <p:cNvSpPr/>
          <p:nvPr/>
        </p:nvSpPr>
        <p:spPr>
          <a:xfrm>
            <a:off x="592901" y="2012376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09559-49"/>
          <p:cNvSpPr/>
          <p:nvPr/>
        </p:nvSpPr>
        <p:spPr>
          <a:xfrm>
            <a:off x="592901" y="2305210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1" name="el-1782805609570-50"/>
          <p:cNvSpPr/>
          <p:nvPr/>
        </p:nvSpPr>
        <p:spPr>
          <a:xfrm>
            <a:off x="592901" y="2819470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2" name="el-1782805609401-13"/>
          <p:cNvCxnSpPr/>
          <p:nvPr/>
        </p:nvCxnSpPr>
        <p:spPr>
          <a:xfrm>
            <a:off x="592901" y="3747632"/>
            <a:ext cx="2290893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l-1782805609359-9"/>
          <p:cNvSpPr/>
          <p:nvPr/>
        </p:nvSpPr>
        <p:spPr>
          <a:xfrm>
            <a:off x="3276580" y="1133875"/>
            <a:ext cx="2619385" cy="30472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636" y="0"/>
                </a:moveTo>
                <a:lnTo>
                  <a:pt x="98364" y="0"/>
                </a:lnTo>
                <a:lnTo>
                  <a:pt x="98524" y="6"/>
                </a:lnTo>
                <a:lnTo>
                  <a:pt x="98684" y="28"/>
                </a:lnTo>
                <a:lnTo>
                  <a:pt x="98840" y="59"/>
                </a:lnTo>
                <a:lnTo>
                  <a:pt x="98989" y="106"/>
                </a:lnTo>
                <a:lnTo>
                  <a:pt x="99135" y="166"/>
                </a:lnTo>
                <a:lnTo>
                  <a:pt x="99273" y="238"/>
                </a:lnTo>
                <a:lnTo>
                  <a:pt x="99400" y="319"/>
                </a:lnTo>
                <a:lnTo>
                  <a:pt x="99520" y="413"/>
                </a:lnTo>
                <a:lnTo>
                  <a:pt x="99629" y="516"/>
                </a:lnTo>
                <a:lnTo>
                  <a:pt x="99724" y="625"/>
                </a:lnTo>
                <a:lnTo>
                  <a:pt x="99807" y="744"/>
                </a:lnTo>
                <a:lnTo>
                  <a:pt x="99876" y="869"/>
                </a:lnTo>
                <a:lnTo>
                  <a:pt x="99931" y="997"/>
                </a:lnTo>
                <a:lnTo>
                  <a:pt x="99967" y="1131"/>
                </a:lnTo>
                <a:lnTo>
                  <a:pt x="99993" y="1269"/>
                </a:lnTo>
                <a:lnTo>
                  <a:pt x="100000" y="1406"/>
                </a:lnTo>
                <a:lnTo>
                  <a:pt x="100000" y="98594"/>
                </a:lnTo>
                <a:lnTo>
                  <a:pt x="99993" y="98731"/>
                </a:lnTo>
                <a:lnTo>
                  <a:pt x="99967" y="98869"/>
                </a:lnTo>
                <a:lnTo>
                  <a:pt x="99931" y="99003"/>
                </a:lnTo>
                <a:lnTo>
                  <a:pt x="99876" y="99131"/>
                </a:lnTo>
                <a:lnTo>
                  <a:pt x="99807" y="99256"/>
                </a:lnTo>
                <a:lnTo>
                  <a:pt x="99724" y="99375"/>
                </a:lnTo>
                <a:lnTo>
                  <a:pt x="99629" y="99484"/>
                </a:lnTo>
                <a:lnTo>
                  <a:pt x="99520" y="99588"/>
                </a:lnTo>
                <a:lnTo>
                  <a:pt x="99400" y="99681"/>
                </a:lnTo>
                <a:lnTo>
                  <a:pt x="99273" y="99763"/>
                </a:lnTo>
                <a:lnTo>
                  <a:pt x="99135" y="99834"/>
                </a:lnTo>
                <a:lnTo>
                  <a:pt x="98989" y="99894"/>
                </a:lnTo>
                <a:lnTo>
                  <a:pt x="98840" y="99941"/>
                </a:lnTo>
                <a:lnTo>
                  <a:pt x="98684" y="99972"/>
                </a:lnTo>
                <a:lnTo>
                  <a:pt x="98524" y="99994"/>
                </a:lnTo>
                <a:lnTo>
                  <a:pt x="98364" y="100000"/>
                </a:lnTo>
                <a:lnTo>
                  <a:pt x="1636" y="100000"/>
                </a:lnTo>
                <a:lnTo>
                  <a:pt x="1476" y="99994"/>
                </a:lnTo>
                <a:lnTo>
                  <a:pt x="1316" y="99972"/>
                </a:lnTo>
                <a:lnTo>
                  <a:pt x="1160" y="99941"/>
                </a:lnTo>
                <a:lnTo>
                  <a:pt x="1011" y="99894"/>
                </a:lnTo>
                <a:lnTo>
                  <a:pt x="865" y="99834"/>
                </a:lnTo>
                <a:lnTo>
                  <a:pt x="727" y="99763"/>
                </a:lnTo>
                <a:lnTo>
                  <a:pt x="600" y="99681"/>
                </a:lnTo>
                <a:lnTo>
                  <a:pt x="480" y="99588"/>
                </a:lnTo>
                <a:lnTo>
                  <a:pt x="371" y="99484"/>
                </a:lnTo>
                <a:lnTo>
                  <a:pt x="276" y="99375"/>
                </a:lnTo>
                <a:lnTo>
                  <a:pt x="193" y="99256"/>
                </a:lnTo>
                <a:lnTo>
                  <a:pt x="124" y="99131"/>
                </a:lnTo>
                <a:lnTo>
                  <a:pt x="69" y="99003"/>
                </a:lnTo>
                <a:lnTo>
                  <a:pt x="33" y="98869"/>
                </a:lnTo>
                <a:lnTo>
                  <a:pt x="7" y="98731"/>
                </a:lnTo>
                <a:lnTo>
                  <a:pt x="0" y="98594"/>
                </a:lnTo>
                <a:lnTo>
                  <a:pt x="0" y="1406"/>
                </a:lnTo>
                <a:lnTo>
                  <a:pt x="7" y="1269"/>
                </a:lnTo>
                <a:lnTo>
                  <a:pt x="33" y="1131"/>
                </a:lnTo>
                <a:lnTo>
                  <a:pt x="69" y="997"/>
                </a:lnTo>
                <a:lnTo>
                  <a:pt x="124" y="869"/>
                </a:lnTo>
                <a:lnTo>
                  <a:pt x="193" y="744"/>
                </a:lnTo>
                <a:lnTo>
                  <a:pt x="276" y="625"/>
                </a:lnTo>
                <a:lnTo>
                  <a:pt x="371" y="516"/>
                </a:lnTo>
                <a:lnTo>
                  <a:pt x="480" y="413"/>
                </a:lnTo>
                <a:lnTo>
                  <a:pt x="600" y="319"/>
                </a:lnTo>
                <a:lnTo>
                  <a:pt x="727" y="238"/>
                </a:lnTo>
                <a:lnTo>
                  <a:pt x="865" y="166"/>
                </a:lnTo>
                <a:lnTo>
                  <a:pt x="1011" y="106"/>
                </a:lnTo>
                <a:lnTo>
                  <a:pt x="1160" y="59"/>
                </a:lnTo>
                <a:lnTo>
                  <a:pt x="1316" y="28"/>
                </a:lnTo>
                <a:lnTo>
                  <a:pt x="1476" y="6"/>
                </a:lnTo>
                <a:lnTo>
                  <a:pt x="1636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14" name="el-1782805609507-32"/>
          <p:cNvSpPr/>
          <p:nvPr/>
        </p:nvSpPr>
        <p:spPr>
          <a:xfrm>
            <a:off x="3440826" y="1312439"/>
            <a:ext cx="228540" cy="22854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17" y="250"/>
                </a:lnTo>
                <a:lnTo>
                  <a:pt x="59750" y="958"/>
                </a:lnTo>
                <a:lnTo>
                  <a:pt x="64542" y="2167"/>
                </a:lnTo>
                <a:lnTo>
                  <a:pt x="69125" y="3792"/>
                </a:lnTo>
                <a:lnTo>
                  <a:pt x="73583" y="5917"/>
                </a:lnTo>
                <a:lnTo>
                  <a:pt x="77792" y="8417"/>
                </a:lnTo>
                <a:lnTo>
                  <a:pt x="81708" y="11333"/>
                </a:lnTo>
                <a:lnTo>
                  <a:pt x="85375" y="14625"/>
                </a:lnTo>
                <a:lnTo>
                  <a:pt x="88667" y="18292"/>
                </a:lnTo>
                <a:lnTo>
                  <a:pt x="91583" y="22208"/>
                </a:lnTo>
                <a:lnTo>
                  <a:pt x="94083" y="26417"/>
                </a:lnTo>
                <a:lnTo>
                  <a:pt x="96208" y="30875"/>
                </a:lnTo>
                <a:lnTo>
                  <a:pt x="97833" y="35458"/>
                </a:lnTo>
                <a:lnTo>
                  <a:pt x="99042" y="40250"/>
                </a:lnTo>
                <a:lnTo>
                  <a:pt x="99750" y="4508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50" y="54917"/>
                </a:lnTo>
                <a:lnTo>
                  <a:pt x="99042" y="59750"/>
                </a:lnTo>
                <a:lnTo>
                  <a:pt x="97833" y="64542"/>
                </a:lnTo>
                <a:lnTo>
                  <a:pt x="96208" y="69125"/>
                </a:lnTo>
                <a:lnTo>
                  <a:pt x="94083" y="73583"/>
                </a:lnTo>
                <a:lnTo>
                  <a:pt x="91583" y="77792"/>
                </a:lnTo>
                <a:lnTo>
                  <a:pt x="88667" y="81708"/>
                </a:lnTo>
                <a:lnTo>
                  <a:pt x="85375" y="85375"/>
                </a:lnTo>
                <a:lnTo>
                  <a:pt x="81708" y="88667"/>
                </a:lnTo>
                <a:lnTo>
                  <a:pt x="77792" y="91583"/>
                </a:lnTo>
                <a:lnTo>
                  <a:pt x="73583" y="94083"/>
                </a:lnTo>
                <a:lnTo>
                  <a:pt x="69125" y="96208"/>
                </a:lnTo>
                <a:lnTo>
                  <a:pt x="64542" y="97833"/>
                </a:lnTo>
                <a:lnTo>
                  <a:pt x="59750" y="99042"/>
                </a:lnTo>
                <a:lnTo>
                  <a:pt x="54917" y="9975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83" y="99750"/>
                </a:lnTo>
                <a:lnTo>
                  <a:pt x="40250" y="99042"/>
                </a:lnTo>
                <a:lnTo>
                  <a:pt x="35458" y="97833"/>
                </a:lnTo>
                <a:lnTo>
                  <a:pt x="30875" y="96208"/>
                </a:lnTo>
                <a:lnTo>
                  <a:pt x="26417" y="94083"/>
                </a:lnTo>
                <a:lnTo>
                  <a:pt x="22208" y="91583"/>
                </a:lnTo>
                <a:lnTo>
                  <a:pt x="18292" y="88667"/>
                </a:lnTo>
                <a:lnTo>
                  <a:pt x="14625" y="85375"/>
                </a:lnTo>
                <a:lnTo>
                  <a:pt x="11333" y="81708"/>
                </a:lnTo>
                <a:lnTo>
                  <a:pt x="8417" y="77792"/>
                </a:lnTo>
                <a:lnTo>
                  <a:pt x="5917" y="73583"/>
                </a:lnTo>
                <a:lnTo>
                  <a:pt x="3792" y="69125"/>
                </a:lnTo>
                <a:lnTo>
                  <a:pt x="2167" y="64542"/>
                </a:lnTo>
                <a:lnTo>
                  <a:pt x="958" y="59750"/>
                </a:lnTo>
                <a:lnTo>
                  <a:pt x="250" y="54917"/>
                </a:lnTo>
                <a:lnTo>
                  <a:pt x="0" y="50000"/>
                </a:lnTo>
                <a:lnTo>
                  <a:pt x="0" y="50000"/>
                </a:lnTo>
                <a:lnTo>
                  <a:pt x="250" y="45083"/>
                </a:lnTo>
                <a:lnTo>
                  <a:pt x="958" y="40250"/>
                </a:lnTo>
                <a:lnTo>
                  <a:pt x="2167" y="35458"/>
                </a:lnTo>
                <a:lnTo>
                  <a:pt x="3792" y="30875"/>
                </a:lnTo>
                <a:lnTo>
                  <a:pt x="5917" y="26417"/>
                </a:lnTo>
                <a:lnTo>
                  <a:pt x="8417" y="22208"/>
                </a:lnTo>
                <a:lnTo>
                  <a:pt x="11333" y="18292"/>
                </a:lnTo>
                <a:lnTo>
                  <a:pt x="14625" y="14625"/>
                </a:lnTo>
                <a:lnTo>
                  <a:pt x="18292" y="11333"/>
                </a:lnTo>
                <a:lnTo>
                  <a:pt x="22208" y="8417"/>
                </a:lnTo>
                <a:lnTo>
                  <a:pt x="26417" y="5917"/>
                </a:lnTo>
                <a:lnTo>
                  <a:pt x="30875" y="3792"/>
                </a:lnTo>
                <a:lnTo>
                  <a:pt x="35458" y="2167"/>
                </a:lnTo>
                <a:lnTo>
                  <a:pt x="40250" y="958"/>
                </a:lnTo>
                <a:lnTo>
                  <a:pt x="45083" y="25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5" name="el-1782805609535-35"/>
          <p:cNvSpPr/>
          <p:nvPr/>
        </p:nvSpPr>
        <p:spPr>
          <a:xfrm>
            <a:off x="3497916" y="1369529"/>
            <a:ext cx="114270" cy="11427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4583" y="35417"/>
                </a:moveTo>
                <a:lnTo>
                  <a:pt x="72917" y="35417"/>
                </a:lnTo>
                <a:cubicBezTo>
                  <a:pt x="77500" y="35417"/>
                  <a:pt x="81250" y="72917"/>
                  <a:pt x="81250" y="27083"/>
                </a:cubicBezTo>
                <a:lnTo>
                  <a:pt x="81250" y="33333"/>
                </a:lnTo>
                <a:cubicBezTo>
                  <a:pt x="81250" y="28750"/>
                  <a:pt x="118750" y="25000"/>
                  <a:pt x="72917" y="25000"/>
                </a:cubicBezTo>
                <a:lnTo>
                  <a:pt x="20833" y="25000"/>
                </a:lnTo>
                <a:close/>
                <a:moveTo>
                  <a:pt x="29167" y="35417"/>
                </a:moveTo>
                <a:cubicBezTo>
                  <a:pt x="145833" y="35417"/>
                  <a:pt x="50000" y="127083"/>
                  <a:pt x="50000" y="56250"/>
                </a:cubicBezTo>
                <a:lnTo>
                  <a:pt x="50000" y="4375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sp>
        <p:nvSpPr>
          <p:cNvPr id="16" name="el-1782805609575-51"/>
          <p:cNvSpPr/>
          <p:nvPr/>
        </p:nvSpPr>
        <p:spPr>
          <a:xfrm>
            <a:off x="3440826" y="1719543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7" name="el-1782805609583-52"/>
          <p:cNvSpPr/>
          <p:nvPr/>
        </p:nvSpPr>
        <p:spPr>
          <a:xfrm>
            <a:off x="3440826" y="2012376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8" name="el-1782805609592-53"/>
          <p:cNvSpPr/>
          <p:nvPr/>
        </p:nvSpPr>
        <p:spPr>
          <a:xfrm>
            <a:off x="3440826" y="2305210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9" name="el-1782805609603-54"/>
          <p:cNvSpPr/>
          <p:nvPr/>
        </p:nvSpPr>
        <p:spPr>
          <a:xfrm>
            <a:off x="3440826" y="2598044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20" name="el-1782805609606-55"/>
          <p:cNvSpPr/>
          <p:nvPr/>
        </p:nvSpPr>
        <p:spPr>
          <a:xfrm>
            <a:off x="3440826" y="2890878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21" name="el-1782805609610-56"/>
          <p:cNvSpPr/>
          <p:nvPr/>
        </p:nvSpPr>
        <p:spPr>
          <a:xfrm>
            <a:off x="3440826" y="3183711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22" name="el-1782805609365-10"/>
          <p:cNvSpPr/>
          <p:nvPr/>
        </p:nvSpPr>
        <p:spPr>
          <a:xfrm>
            <a:off x="6124505" y="1133875"/>
            <a:ext cx="2619475" cy="30472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636" y="0"/>
                </a:moveTo>
                <a:lnTo>
                  <a:pt x="98364" y="0"/>
                </a:lnTo>
                <a:lnTo>
                  <a:pt x="98524" y="6"/>
                </a:lnTo>
                <a:lnTo>
                  <a:pt x="98684" y="28"/>
                </a:lnTo>
                <a:lnTo>
                  <a:pt x="98840" y="59"/>
                </a:lnTo>
                <a:lnTo>
                  <a:pt x="98989" y="106"/>
                </a:lnTo>
                <a:lnTo>
                  <a:pt x="99135" y="166"/>
                </a:lnTo>
                <a:lnTo>
                  <a:pt x="99273" y="238"/>
                </a:lnTo>
                <a:lnTo>
                  <a:pt x="99400" y="319"/>
                </a:lnTo>
                <a:lnTo>
                  <a:pt x="99520" y="413"/>
                </a:lnTo>
                <a:lnTo>
                  <a:pt x="99629" y="516"/>
                </a:lnTo>
                <a:lnTo>
                  <a:pt x="99724" y="625"/>
                </a:lnTo>
                <a:lnTo>
                  <a:pt x="99807" y="744"/>
                </a:lnTo>
                <a:lnTo>
                  <a:pt x="99876" y="869"/>
                </a:lnTo>
                <a:lnTo>
                  <a:pt x="99931" y="997"/>
                </a:lnTo>
                <a:lnTo>
                  <a:pt x="99967" y="1131"/>
                </a:lnTo>
                <a:lnTo>
                  <a:pt x="99993" y="1269"/>
                </a:lnTo>
                <a:lnTo>
                  <a:pt x="100000" y="1406"/>
                </a:lnTo>
                <a:lnTo>
                  <a:pt x="100000" y="98594"/>
                </a:lnTo>
                <a:lnTo>
                  <a:pt x="99993" y="98731"/>
                </a:lnTo>
                <a:lnTo>
                  <a:pt x="99967" y="98869"/>
                </a:lnTo>
                <a:lnTo>
                  <a:pt x="99931" y="99003"/>
                </a:lnTo>
                <a:lnTo>
                  <a:pt x="99876" y="99131"/>
                </a:lnTo>
                <a:lnTo>
                  <a:pt x="99807" y="99256"/>
                </a:lnTo>
                <a:lnTo>
                  <a:pt x="99724" y="99375"/>
                </a:lnTo>
                <a:lnTo>
                  <a:pt x="99629" y="99484"/>
                </a:lnTo>
                <a:lnTo>
                  <a:pt x="99520" y="99588"/>
                </a:lnTo>
                <a:lnTo>
                  <a:pt x="99400" y="99681"/>
                </a:lnTo>
                <a:lnTo>
                  <a:pt x="99273" y="99763"/>
                </a:lnTo>
                <a:lnTo>
                  <a:pt x="99135" y="99834"/>
                </a:lnTo>
                <a:lnTo>
                  <a:pt x="98989" y="99894"/>
                </a:lnTo>
                <a:lnTo>
                  <a:pt x="98840" y="99941"/>
                </a:lnTo>
                <a:lnTo>
                  <a:pt x="98684" y="99972"/>
                </a:lnTo>
                <a:lnTo>
                  <a:pt x="98524" y="99994"/>
                </a:lnTo>
                <a:lnTo>
                  <a:pt x="98364" y="100000"/>
                </a:lnTo>
                <a:lnTo>
                  <a:pt x="1636" y="100000"/>
                </a:lnTo>
                <a:lnTo>
                  <a:pt x="1476" y="99994"/>
                </a:lnTo>
                <a:lnTo>
                  <a:pt x="1316" y="99972"/>
                </a:lnTo>
                <a:lnTo>
                  <a:pt x="1160" y="99941"/>
                </a:lnTo>
                <a:lnTo>
                  <a:pt x="1011" y="99894"/>
                </a:lnTo>
                <a:lnTo>
                  <a:pt x="865" y="99834"/>
                </a:lnTo>
                <a:lnTo>
                  <a:pt x="727" y="99763"/>
                </a:lnTo>
                <a:lnTo>
                  <a:pt x="600" y="99681"/>
                </a:lnTo>
                <a:lnTo>
                  <a:pt x="480" y="99588"/>
                </a:lnTo>
                <a:lnTo>
                  <a:pt x="371" y="99484"/>
                </a:lnTo>
                <a:lnTo>
                  <a:pt x="276" y="99375"/>
                </a:lnTo>
                <a:lnTo>
                  <a:pt x="193" y="99256"/>
                </a:lnTo>
                <a:lnTo>
                  <a:pt x="124" y="99131"/>
                </a:lnTo>
                <a:lnTo>
                  <a:pt x="69" y="99003"/>
                </a:lnTo>
                <a:lnTo>
                  <a:pt x="33" y="98869"/>
                </a:lnTo>
                <a:lnTo>
                  <a:pt x="7" y="98731"/>
                </a:lnTo>
                <a:lnTo>
                  <a:pt x="0" y="98594"/>
                </a:lnTo>
                <a:lnTo>
                  <a:pt x="0" y="1406"/>
                </a:lnTo>
                <a:lnTo>
                  <a:pt x="7" y="1269"/>
                </a:lnTo>
                <a:lnTo>
                  <a:pt x="33" y="1131"/>
                </a:lnTo>
                <a:lnTo>
                  <a:pt x="69" y="997"/>
                </a:lnTo>
                <a:lnTo>
                  <a:pt x="124" y="869"/>
                </a:lnTo>
                <a:lnTo>
                  <a:pt x="193" y="744"/>
                </a:lnTo>
                <a:lnTo>
                  <a:pt x="276" y="625"/>
                </a:lnTo>
                <a:lnTo>
                  <a:pt x="371" y="516"/>
                </a:lnTo>
                <a:lnTo>
                  <a:pt x="480" y="413"/>
                </a:lnTo>
                <a:lnTo>
                  <a:pt x="600" y="319"/>
                </a:lnTo>
                <a:lnTo>
                  <a:pt x="727" y="238"/>
                </a:lnTo>
                <a:lnTo>
                  <a:pt x="865" y="166"/>
                </a:lnTo>
                <a:lnTo>
                  <a:pt x="1011" y="106"/>
                </a:lnTo>
                <a:lnTo>
                  <a:pt x="1160" y="59"/>
                </a:lnTo>
                <a:lnTo>
                  <a:pt x="1316" y="28"/>
                </a:lnTo>
                <a:lnTo>
                  <a:pt x="1476" y="6"/>
                </a:lnTo>
                <a:lnTo>
                  <a:pt x="1636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23" name="el-1782805609510-33"/>
          <p:cNvSpPr/>
          <p:nvPr/>
        </p:nvSpPr>
        <p:spPr>
          <a:xfrm>
            <a:off x="6288751" y="1312439"/>
            <a:ext cx="228540" cy="22854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17" y="250"/>
                </a:lnTo>
                <a:lnTo>
                  <a:pt x="59750" y="958"/>
                </a:lnTo>
                <a:lnTo>
                  <a:pt x="64542" y="2167"/>
                </a:lnTo>
                <a:lnTo>
                  <a:pt x="69125" y="3792"/>
                </a:lnTo>
                <a:lnTo>
                  <a:pt x="73583" y="5917"/>
                </a:lnTo>
                <a:lnTo>
                  <a:pt x="77792" y="8417"/>
                </a:lnTo>
                <a:lnTo>
                  <a:pt x="81708" y="11333"/>
                </a:lnTo>
                <a:lnTo>
                  <a:pt x="85375" y="14625"/>
                </a:lnTo>
                <a:lnTo>
                  <a:pt x="88667" y="18292"/>
                </a:lnTo>
                <a:lnTo>
                  <a:pt x="91583" y="22208"/>
                </a:lnTo>
                <a:lnTo>
                  <a:pt x="94083" y="26417"/>
                </a:lnTo>
                <a:lnTo>
                  <a:pt x="96208" y="30875"/>
                </a:lnTo>
                <a:lnTo>
                  <a:pt x="97833" y="35458"/>
                </a:lnTo>
                <a:lnTo>
                  <a:pt x="99042" y="40250"/>
                </a:lnTo>
                <a:lnTo>
                  <a:pt x="99750" y="4508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50" y="54917"/>
                </a:lnTo>
                <a:lnTo>
                  <a:pt x="99042" y="59750"/>
                </a:lnTo>
                <a:lnTo>
                  <a:pt x="97833" y="64542"/>
                </a:lnTo>
                <a:lnTo>
                  <a:pt x="96208" y="69125"/>
                </a:lnTo>
                <a:lnTo>
                  <a:pt x="94083" y="73583"/>
                </a:lnTo>
                <a:lnTo>
                  <a:pt x="91583" y="77792"/>
                </a:lnTo>
                <a:lnTo>
                  <a:pt x="88667" y="81708"/>
                </a:lnTo>
                <a:lnTo>
                  <a:pt x="85375" y="85375"/>
                </a:lnTo>
                <a:lnTo>
                  <a:pt x="81708" y="88667"/>
                </a:lnTo>
                <a:lnTo>
                  <a:pt x="77792" y="91583"/>
                </a:lnTo>
                <a:lnTo>
                  <a:pt x="73583" y="94083"/>
                </a:lnTo>
                <a:lnTo>
                  <a:pt x="69125" y="96208"/>
                </a:lnTo>
                <a:lnTo>
                  <a:pt x="64542" y="97833"/>
                </a:lnTo>
                <a:lnTo>
                  <a:pt x="59750" y="99042"/>
                </a:lnTo>
                <a:lnTo>
                  <a:pt x="54917" y="9975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83" y="99750"/>
                </a:lnTo>
                <a:lnTo>
                  <a:pt x="40250" y="99042"/>
                </a:lnTo>
                <a:lnTo>
                  <a:pt x="35458" y="97833"/>
                </a:lnTo>
                <a:lnTo>
                  <a:pt x="30875" y="96208"/>
                </a:lnTo>
                <a:lnTo>
                  <a:pt x="26417" y="94083"/>
                </a:lnTo>
                <a:lnTo>
                  <a:pt x="22208" y="91583"/>
                </a:lnTo>
                <a:lnTo>
                  <a:pt x="18292" y="88667"/>
                </a:lnTo>
                <a:lnTo>
                  <a:pt x="14625" y="85375"/>
                </a:lnTo>
                <a:lnTo>
                  <a:pt x="11333" y="81708"/>
                </a:lnTo>
                <a:lnTo>
                  <a:pt x="8417" y="77792"/>
                </a:lnTo>
                <a:lnTo>
                  <a:pt x="5917" y="73583"/>
                </a:lnTo>
                <a:lnTo>
                  <a:pt x="3792" y="69125"/>
                </a:lnTo>
                <a:lnTo>
                  <a:pt x="2167" y="64542"/>
                </a:lnTo>
                <a:lnTo>
                  <a:pt x="958" y="59750"/>
                </a:lnTo>
                <a:lnTo>
                  <a:pt x="250" y="54917"/>
                </a:lnTo>
                <a:lnTo>
                  <a:pt x="0" y="50000"/>
                </a:lnTo>
                <a:lnTo>
                  <a:pt x="0" y="50000"/>
                </a:lnTo>
                <a:lnTo>
                  <a:pt x="250" y="45083"/>
                </a:lnTo>
                <a:lnTo>
                  <a:pt x="958" y="40250"/>
                </a:lnTo>
                <a:lnTo>
                  <a:pt x="2167" y="35458"/>
                </a:lnTo>
                <a:lnTo>
                  <a:pt x="3792" y="30875"/>
                </a:lnTo>
                <a:lnTo>
                  <a:pt x="5917" y="26417"/>
                </a:lnTo>
                <a:lnTo>
                  <a:pt x="8417" y="22208"/>
                </a:lnTo>
                <a:lnTo>
                  <a:pt x="11333" y="18292"/>
                </a:lnTo>
                <a:lnTo>
                  <a:pt x="14625" y="14625"/>
                </a:lnTo>
                <a:lnTo>
                  <a:pt x="18292" y="11333"/>
                </a:lnTo>
                <a:lnTo>
                  <a:pt x="22208" y="8417"/>
                </a:lnTo>
                <a:lnTo>
                  <a:pt x="26417" y="5917"/>
                </a:lnTo>
                <a:lnTo>
                  <a:pt x="30875" y="3792"/>
                </a:lnTo>
                <a:lnTo>
                  <a:pt x="35458" y="2167"/>
                </a:lnTo>
                <a:lnTo>
                  <a:pt x="40250" y="958"/>
                </a:lnTo>
                <a:lnTo>
                  <a:pt x="45083" y="25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4" name="el-1782805609535-36"/>
          <p:cNvSpPr/>
          <p:nvPr/>
        </p:nvSpPr>
        <p:spPr>
          <a:xfrm>
            <a:off x="6345841" y="1369529"/>
            <a:ext cx="114270" cy="11427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8333"/>
                </a:moveTo>
                <a:lnTo>
                  <a:pt x="62917" y="34417"/>
                </a:lnTo>
                <a:lnTo>
                  <a:pt x="91667" y="38667"/>
                </a:lnTo>
                <a:lnTo>
                  <a:pt x="70833" y="58917"/>
                </a:lnTo>
                <a:lnTo>
                  <a:pt x="75750" y="87583"/>
                </a:lnTo>
                <a:lnTo>
                  <a:pt x="50000" y="74083"/>
                </a:lnTo>
                <a:lnTo>
                  <a:pt x="24250" y="87583"/>
                </a:lnTo>
                <a:lnTo>
                  <a:pt x="29167" y="58917"/>
                </a:lnTo>
                <a:lnTo>
                  <a:pt x="8333" y="38667"/>
                </a:lnTo>
                <a:lnTo>
                  <a:pt x="37167" y="34417"/>
                </a:lnTo>
                <a:lnTo>
                  <a:pt x="50000" y="83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sp>
        <p:nvSpPr>
          <p:cNvPr id="25" name="el-1782805609420-18"/>
          <p:cNvSpPr/>
          <p:nvPr/>
        </p:nvSpPr>
        <p:spPr>
          <a:xfrm>
            <a:off x="6288751" y="2526816"/>
            <a:ext cx="2290983" cy="7114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D0D8E0"/>
          </a:solidFill>
          <a:ln>
            <a:noFill/>
          </a:ln>
        </p:spPr>
        <p:txBody>
          <a:bodyPr/>
          <a:lstStyle/>
          <a:p/>
        </p:txBody>
      </p:sp>
      <p:sp>
        <p:nvSpPr>
          <p:cNvPr id="26" name="el-1782805609438-24"/>
          <p:cNvSpPr/>
          <p:nvPr/>
        </p:nvSpPr>
        <p:spPr>
          <a:xfrm>
            <a:off x="6288751" y="2690973"/>
            <a:ext cx="564326" cy="28436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5424" y="0"/>
                </a:moveTo>
                <a:lnTo>
                  <a:pt x="74576" y="0"/>
                </a:lnTo>
                <a:lnTo>
                  <a:pt x="77068" y="233"/>
                </a:lnTo>
                <a:lnTo>
                  <a:pt x="79542" y="967"/>
                </a:lnTo>
                <a:lnTo>
                  <a:pt x="81949" y="2167"/>
                </a:lnTo>
                <a:lnTo>
                  <a:pt x="84305" y="3800"/>
                </a:lnTo>
                <a:lnTo>
                  <a:pt x="86559" y="5900"/>
                </a:lnTo>
                <a:lnTo>
                  <a:pt x="88695" y="8433"/>
                </a:lnTo>
                <a:lnTo>
                  <a:pt x="90712" y="11333"/>
                </a:lnTo>
                <a:lnTo>
                  <a:pt x="92559" y="14633"/>
                </a:lnTo>
                <a:lnTo>
                  <a:pt x="94237" y="18267"/>
                </a:lnTo>
                <a:lnTo>
                  <a:pt x="95712" y="22233"/>
                </a:lnTo>
                <a:lnTo>
                  <a:pt x="97000" y="26433"/>
                </a:lnTo>
                <a:lnTo>
                  <a:pt x="98068" y="30867"/>
                </a:lnTo>
                <a:lnTo>
                  <a:pt x="98898" y="35500"/>
                </a:lnTo>
                <a:lnTo>
                  <a:pt x="99508" y="40233"/>
                </a:lnTo>
                <a:lnTo>
                  <a:pt x="99881" y="451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81" y="54900"/>
                </a:lnTo>
                <a:lnTo>
                  <a:pt x="99508" y="59767"/>
                </a:lnTo>
                <a:lnTo>
                  <a:pt x="98898" y="64500"/>
                </a:lnTo>
                <a:lnTo>
                  <a:pt x="98068" y="69133"/>
                </a:lnTo>
                <a:lnTo>
                  <a:pt x="97000" y="73567"/>
                </a:lnTo>
                <a:lnTo>
                  <a:pt x="95712" y="77767"/>
                </a:lnTo>
                <a:lnTo>
                  <a:pt x="94237" y="81733"/>
                </a:lnTo>
                <a:lnTo>
                  <a:pt x="92559" y="85367"/>
                </a:lnTo>
                <a:lnTo>
                  <a:pt x="90712" y="88667"/>
                </a:lnTo>
                <a:lnTo>
                  <a:pt x="88695" y="91567"/>
                </a:lnTo>
                <a:lnTo>
                  <a:pt x="86559" y="94100"/>
                </a:lnTo>
                <a:lnTo>
                  <a:pt x="84305" y="96200"/>
                </a:lnTo>
                <a:lnTo>
                  <a:pt x="81949" y="97833"/>
                </a:lnTo>
                <a:lnTo>
                  <a:pt x="79542" y="99033"/>
                </a:lnTo>
                <a:lnTo>
                  <a:pt x="77068" y="99767"/>
                </a:lnTo>
                <a:lnTo>
                  <a:pt x="74576" y="100000"/>
                </a:lnTo>
                <a:lnTo>
                  <a:pt x="25424" y="100000"/>
                </a:lnTo>
                <a:lnTo>
                  <a:pt x="22932" y="99767"/>
                </a:lnTo>
                <a:lnTo>
                  <a:pt x="20458" y="99033"/>
                </a:lnTo>
                <a:lnTo>
                  <a:pt x="18051" y="97833"/>
                </a:lnTo>
                <a:lnTo>
                  <a:pt x="15695" y="96200"/>
                </a:lnTo>
                <a:lnTo>
                  <a:pt x="13441" y="94100"/>
                </a:lnTo>
                <a:lnTo>
                  <a:pt x="11305" y="91567"/>
                </a:lnTo>
                <a:lnTo>
                  <a:pt x="9288" y="88667"/>
                </a:lnTo>
                <a:lnTo>
                  <a:pt x="7441" y="85367"/>
                </a:lnTo>
                <a:lnTo>
                  <a:pt x="5763" y="81733"/>
                </a:lnTo>
                <a:lnTo>
                  <a:pt x="4288" y="77767"/>
                </a:lnTo>
                <a:lnTo>
                  <a:pt x="3000" y="73567"/>
                </a:lnTo>
                <a:lnTo>
                  <a:pt x="1932" y="69133"/>
                </a:lnTo>
                <a:lnTo>
                  <a:pt x="1102" y="64500"/>
                </a:lnTo>
                <a:lnTo>
                  <a:pt x="492" y="59767"/>
                </a:lnTo>
                <a:lnTo>
                  <a:pt x="119" y="54900"/>
                </a:lnTo>
                <a:lnTo>
                  <a:pt x="0" y="50000"/>
                </a:lnTo>
                <a:lnTo>
                  <a:pt x="0" y="50000"/>
                </a:lnTo>
                <a:lnTo>
                  <a:pt x="119" y="45100"/>
                </a:lnTo>
                <a:lnTo>
                  <a:pt x="492" y="40233"/>
                </a:lnTo>
                <a:lnTo>
                  <a:pt x="1102" y="35500"/>
                </a:lnTo>
                <a:lnTo>
                  <a:pt x="1932" y="30867"/>
                </a:lnTo>
                <a:lnTo>
                  <a:pt x="3000" y="26433"/>
                </a:lnTo>
                <a:lnTo>
                  <a:pt x="4288" y="22233"/>
                </a:lnTo>
                <a:lnTo>
                  <a:pt x="5763" y="18267"/>
                </a:lnTo>
                <a:lnTo>
                  <a:pt x="7441" y="14633"/>
                </a:lnTo>
                <a:lnTo>
                  <a:pt x="9288" y="11333"/>
                </a:lnTo>
                <a:lnTo>
                  <a:pt x="11305" y="8433"/>
                </a:lnTo>
                <a:lnTo>
                  <a:pt x="13441" y="5900"/>
                </a:lnTo>
                <a:lnTo>
                  <a:pt x="15695" y="3800"/>
                </a:lnTo>
                <a:lnTo>
                  <a:pt x="18051" y="2167"/>
                </a:lnTo>
                <a:lnTo>
                  <a:pt x="20458" y="967"/>
                </a:lnTo>
                <a:lnTo>
                  <a:pt x="22932" y="233"/>
                </a:lnTo>
                <a:lnTo>
                  <a:pt x="25424" y="0"/>
                </a:lnTo>
                <a:close/>
              </a:path>
            </a:pathLst>
          </a:custGeom>
          <a:solidFill>
            <a:srgbClr val="F5EDD6"/>
          </a:solidFill>
          <a:ln w="7114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27" name="el-1782805609444-26"/>
          <p:cNvSpPr/>
          <p:nvPr/>
        </p:nvSpPr>
        <p:spPr>
          <a:xfrm>
            <a:off x="6967347" y="2690973"/>
            <a:ext cx="564326" cy="28436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5424" y="0"/>
                </a:moveTo>
                <a:lnTo>
                  <a:pt x="74576" y="0"/>
                </a:lnTo>
                <a:lnTo>
                  <a:pt x="77068" y="233"/>
                </a:lnTo>
                <a:lnTo>
                  <a:pt x="79542" y="967"/>
                </a:lnTo>
                <a:lnTo>
                  <a:pt x="81949" y="2167"/>
                </a:lnTo>
                <a:lnTo>
                  <a:pt x="84305" y="3800"/>
                </a:lnTo>
                <a:lnTo>
                  <a:pt x="86559" y="5900"/>
                </a:lnTo>
                <a:lnTo>
                  <a:pt x="88695" y="8433"/>
                </a:lnTo>
                <a:lnTo>
                  <a:pt x="90712" y="11333"/>
                </a:lnTo>
                <a:lnTo>
                  <a:pt x="92559" y="14633"/>
                </a:lnTo>
                <a:lnTo>
                  <a:pt x="94237" y="18267"/>
                </a:lnTo>
                <a:lnTo>
                  <a:pt x="95712" y="22233"/>
                </a:lnTo>
                <a:lnTo>
                  <a:pt x="97000" y="26433"/>
                </a:lnTo>
                <a:lnTo>
                  <a:pt x="98068" y="30867"/>
                </a:lnTo>
                <a:lnTo>
                  <a:pt x="98898" y="35500"/>
                </a:lnTo>
                <a:lnTo>
                  <a:pt x="99508" y="40233"/>
                </a:lnTo>
                <a:lnTo>
                  <a:pt x="99881" y="451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81" y="54900"/>
                </a:lnTo>
                <a:lnTo>
                  <a:pt x="99508" y="59767"/>
                </a:lnTo>
                <a:lnTo>
                  <a:pt x="98898" y="64500"/>
                </a:lnTo>
                <a:lnTo>
                  <a:pt x="98068" y="69133"/>
                </a:lnTo>
                <a:lnTo>
                  <a:pt x="97000" y="73567"/>
                </a:lnTo>
                <a:lnTo>
                  <a:pt x="95712" y="77767"/>
                </a:lnTo>
                <a:lnTo>
                  <a:pt x="94237" y="81733"/>
                </a:lnTo>
                <a:lnTo>
                  <a:pt x="92559" y="85367"/>
                </a:lnTo>
                <a:lnTo>
                  <a:pt x="90712" y="88667"/>
                </a:lnTo>
                <a:lnTo>
                  <a:pt x="88695" y="91567"/>
                </a:lnTo>
                <a:lnTo>
                  <a:pt x="86559" y="94100"/>
                </a:lnTo>
                <a:lnTo>
                  <a:pt x="84305" y="96200"/>
                </a:lnTo>
                <a:lnTo>
                  <a:pt x="81949" y="97833"/>
                </a:lnTo>
                <a:lnTo>
                  <a:pt x="79542" y="99033"/>
                </a:lnTo>
                <a:lnTo>
                  <a:pt x="77068" y="99767"/>
                </a:lnTo>
                <a:lnTo>
                  <a:pt x="74576" y="100000"/>
                </a:lnTo>
                <a:lnTo>
                  <a:pt x="25424" y="100000"/>
                </a:lnTo>
                <a:lnTo>
                  <a:pt x="22932" y="99767"/>
                </a:lnTo>
                <a:lnTo>
                  <a:pt x="20458" y="99033"/>
                </a:lnTo>
                <a:lnTo>
                  <a:pt x="18051" y="97833"/>
                </a:lnTo>
                <a:lnTo>
                  <a:pt x="15695" y="96200"/>
                </a:lnTo>
                <a:lnTo>
                  <a:pt x="13441" y="94100"/>
                </a:lnTo>
                <a:lnTo>
                  <a:pt x="11305" y="91567"/>
                </a:lnTo>
                <a:lnTo>
                  <a:pt x="9288" y="88667"/>
                </a:lnTo>
                <a:lnTo>
                  <a:pt x="7441" y="85367"/>
                </a:lnTo>
                <a:lnTo>
                  <a:pt x="5763" y="81733"/>
                </a:lnTo>
                <a:lnTo>
                  <a:pt x="4288" y="77767"/>
                </a:lnTo>
                <a:lnTo>
                  <a:pt x="3000" y="73567"/>
                </a:lnTo>
                <a:lnTo>
                  <a:pt x="1932" y="69133"/>
                </a:lnTo>
                <a:lnTo>
                  <a:pt x="1102" y="64500"/>
                </a:lnTo>
                <a:lnTo>
                  <a:pt x="492" y="59767"/>
                </a:lnTo>
                <a:lnTo>
                  <a:pt x="119" y="54900"/>
                </a:lnTo>
                <a:lnTo>
                  <a:pt x="0" y="50000"/>
                </a:lnTo>
                <a:lnTo>
                  <a:pt x="0" y="50000"/>
                </a:lnTo>
                <a:lnTo>
                  <a:pt x="119" y="45100"/>
                </a:lnTo>
                <a:lnTo>
                  <a:pt x="492" y="40233"/>
                </a:lnTo>
                <a:lnTo>
                  <a:pt x="1102" y="35500"/>
                </a:lnTo>
                <a:lnTo>
                  <a:pt x="1932" y="30867"/>
                </a:lnTo>
                <a:lnTo>
                  <a:pt x="3000" y="26433"/>
                </a:lnTo>
                <a:lnTo>
                  <a:pt x="4288" y="22233"/>
                </a:lnTo>
                <a:lnTo>
                  <a:pt x="5763" y="18267"/>
                </a:lnTo>
                <a:lnTo>
                  <a:pt x="7441" y="14633"/>
                </a:lnTo>
                <a:lnTo>
                  <a:pt x="9288" y="11333"/>
                </a:lnTo>
                <a:lnTo>
                  <a:pt x="11305" y="8433"/>
                </a:lnTo>
                <a:lnTo>
                  <a:pt x="13441" y="5900"/>
                </a:lnTo>
                <a:lnTo>
                  <a:pt x="15695" y="3800"/>
                </a:lnTo>
                <a:lnTo>
                  <a:pt x="18051" y="2167"/>
                </a:lnTo>
                <a:lnTo>
                  <a:pt x="20458" y="967"/>
                </a:lnTo>
                <a:lnTo>
                  <a:pt x="22932" y="233"/>
                </a:lnTo>
                <a:lnTo>
                  <a:pt x="25424" y="0"/>
                </a:lnTo>
                <a:close/>
              </a:path>
            </a:pathLst>
          </a:custGeom>
          <a:solidFill>
            <a:srgbClr val="E8EDF2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28" name="el-1782805609483-28"/>
          <p:cNvSpPr/>
          <p:nvPr/>
        </p:nvSpPr>
        <p:spPr>
          <a:xfrm>
            <a:off x="7645944" y="2690973"/>
            <a:ext cx="564326" cy="28436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5424" y="0"/>
                </a:moveTo>
                <a:lnTo>
                  <a:pt x="74576" y="0"/>
                </a:lnTo>
                <a:lnTo>
                  <a:pt x="77068" y="233"/>
                </a:lnTo>
                <a:lnTo>
                  <a:pt x="79542" y="967"/>
                </a:lnTo>
                <a:lnTo>
                  <a:pt x="81949" y="2167"/>
                </a:lnTo>
                <a:lnTo>
                  <a:pt x="84305" y="3800"/>
                </a:lnTo>
                <a:lnTo>
                  <a:pt x="86559" y="5900"/>
                </a:lnTo>
                <a:lnTo>
                  <a:pt x="88695" y="8433"/>
                </a:lnTo>
                <a:lnTo>
                  <a:pt x="90712" y="11333"/>
                </a:lnTo>
                <a:lnTo>
                  <a:pt x="92559" y="14633"/>
                </a:lnTo>
                <a:lnTo>
                  <a:pt x="94237" y="18267"/>
                </a:lnTo>
                <a:lnTo>
                  <a:pt x="95712" y="22233"/>
                </a:lnTo>
                <a:lnTo>
                  <a:pt x="97000" y="26433"/>
                </a:lnTo>
                <a:lnTo>
                  <a:pt x="98068" y="30867"/>
                </a:lnTo>
                <a:lnTo>
                  <a:pt x="98898" y="35500"/>
                </a:lnTo>
                <a:lnTo>
                  <a:pt x="99508" y="40233"/>
                </a:lnTo>
                <a:lnTo>
                  <a:pt x="99881" y="451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81" y="54900"/>
                </a:lnTo>
                <a:lnTo>
                  <a:pt x="99508" y="59767"/>
                </a:lnTo>
                <a:lnTo>
                  <a:pt x="98898" y="64500"/>
                </a:lnTo>
                <a:lnTo>
                  <a:pt x="98068" y="69133"/>
                </a:lnTo>
                <a:lnTo>
                  <a:pt x="97000" y="73567"/>
                </a:lnTo>
                <a:lnTo>
                  <a:pt x="95712" y="77767"/>
                </a:lnTo>
                <a:lnTo>
                  <a:pt x="94237" y="81733"/>
                </a:lnTo>
                <a:lnTo>
                  <a:pt x="92559" y="85367"/>
                </a:lnTo>
                <a:lnTo>
                  <a:pt x="90712" y="88667"/>
                </a:lnTo>
                <a:lnTo>
                  <a:pt x="88695" y="91567"/>
                </a:lnTo>
                <a:lnTo>
                  <a:pt x="86559" y="94100"/>
                </a:lnTo>
                <a:lnTo>
                  <a:pt x="84305" y="96200"/>
                </a:lnTo>
                <a:lnTo>
                  <a:pt x="81949" y="97833"/>
                </a:lnTo>
                <a:lnTo>
                  <a:pt x="79542" y="99033"/>
                </a:lnTo>
                <a:lnTo>
                  <a:pt x="77068" y="99767"/>
                </a:lnTo>
                <a:lnTo>
                  <a:pt x="74576" y="100000"/>
                </a:lnTo>
                <a:lnTo>
                  <a:pt x="25424" y="100000"/>
                </a:lnTo>
                <a:lnTo>
                  <a:pt x="22932" y="99767"/>
                </a:lnTo>
                <a:lnTo>
                  <a:pt x="20458" y="99033"/>
                </a:lnTo>
                <a:lnTo>
                  <a:pt x="18051" y="97833"/>
                </a:lnTo>
                <a:lnTo>
                  <a:pt x="15695" y="96200"/>
                </a:lnTo>
                <a:lnTo>
                  <a:pt x="13441" y="94100"/>
                </a:lnTo>
                <a:lnTo>
                  <a:pt x="11305" y="91567"/>
                </a:lnTo>
                <a:lnTo>
                  <a:pt x="9288" y="88667"/>
                </a:lnTo>
                <a:lnTo>
                  <a:pt x="7441" y="85367"/>
                </a:lnTo>
                <a:lnTo>
                  <a:pt x="5763" y="81733"/>
                </a:lnTo>
                <a:lnTo>
                  <a:pt x="4288" y="77767"/>
                </a:lnTo>
                <a:lnTo>
                  <a:pt x="3000" y="73567"/>
                </a:lnTo>
                <a:lnTo>
                  <a:pt x="1932" y="69133"/>
                </a:lnTo>
                <a:lnTo>
                  <a:pt x="1102" y="64500"/>
                </a:lnTo>
                <a:lnTo>
                  <a:pt x="492" y="59767"/>
                </a:lnTo>
                <a:lnTo>
                  <a:pt x="119" y="54900"/>
                </a:lnTo>
                <a:lnTo>
                  <a:pt x="0" y="50000"/>
                </a:lnTo>
                <a:lnTo>
                  <a:pt x="0" y="50000"/>
                </a:lnTo>
                <a:lnTo>
                  <a:pt x="119" y="45100"/>
                </a:lnTo>
                <a:lnTo>
                  <a:pt x="492" y="40233"/>
                </a:lnTo>
                <a:lnTo>
                  <a:pt x="1102" y="35500"/>
                </a:lnTo>
                <a:lnTo>
                  <a:pt x="1932" y="30867"/>
                </a:lnTo>
                <a:lnTo>
                  <a:pt x="3000" y="26433"/>
                </a:lnTo>
                <a:lnTo>
                  <a:pt x="4288" y="22233"/>
                </a:lnTo>
                <a:lnTo>
                  <a:pt x="5763" y="18267"/>
                </a:lnTo>
                <a:lnTo>
                  <a:pt x="7441" y="14633"/>
                </a:lnTo>
                <a:lnTo>
                  <a:pt x="9288" y="11333"/>
                </a:lnTo>
                <a:lnTo>
                  <a:pt x="11305" y="8433"/>
                </a:lnTo>
                <a:lnTo>
                  <a:pt x="13441" y="5900"/>
                </a:lnTo>
                <a:lnTo>
                  <a:pt x="15695" y="3800"/>
                </a:lnTo>
                <a:lnTo>
                  <a:pt x="18051" y="2167"/>
                </a:lnTo>
                <a:lnTo>
                  <a:pt x="20458" y="967"/>
                </a:lnTo>
                <a:lnTo>
                  <a:pt x="22932" y="233"/>
                </a:lnTo>
                <a:lnTo>
                  <a:pt x="25424" y="0"/>
                </a:lnTo>
                <a:close/>
              </a:path>
            </a:pathLst>
          </a:custGeom>
          <a:solidFill>
            <a:srgbClr val="E8EDF2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29" name="el-1782805609488-30"/>
          <p:cNvSpPr/>
          <p:nvPr/>
        </p:nvSpPr>
        <p:spPr>
          <a:xfrm>
            <a:off x="6288751" y="3061067"/>
            <a:ext cx="564326" cy="28436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5424" y="0"/>
                </a:moveTo>
                <a:lnTo>
                  <a:pt x="74576" y="0"/>
                </a:lnTo>
                <a:lnTo>
                  <a:pt x="77068" y="233"/>
                </a:lnTo>
                <a:lnTo>
                  <a:pt x="79542" y="967"/>
                </a:lnTo>
                <a:lnTo>
                  <a:pt x="81949" y="2167"/>
                </a:lnTo>
                <a:lnTo>
                  <a:pt x="84305" y="3800"/>
                </a:lnTo>
                <a:lnTo>
                  <a:pt x="86559" y="5900"/>
                </a:lnTo>
                <a:lnTo>
                  <a:pt x="88695" y="8433"/>
                </a:lnTo>
                <a:lnTo>
                  <a:pt x="90712" y="11333"/>
                </a:lnTo>
                <a:lnTo>
                  <a:pt x="92559" y="14633"/>
                </a:lnTo>
                <a:lnTo>
                  <a:pt x="94237" y="18267"/>
                </a:lnTo>
                <a:lnTo>
                  <a:pt x="95712" y="22233"/>
                </a:lnTo>
                <a:lnTo>
                  <a:pt x="97000" y="26433"/>
                </a:lnTo>
                <a:lnTo>
                  <a:pt x="98068" y="30867"/>
                </a:lnTo>
                <a:lnTo>
                  <a:pt x="98898" y="35500"/>
                </a:lnTo>
                <a:lnTo>
                  <a:pt x="99508" y="40233"/>
                </a:lnTo>
                <a:lnTo>
                  <a:pt x="99881" y="451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81" y="54900"/>
                </a:lnTo>
                <a:lnTo>
                  <a:pt x="99508" y="59767"/>
                </a:lnTo>
                <a:lnTo>
                  <a:pt x="98898" y="64500"/>
                </a:lnTo>
                <a:lnTo>
                  <a:pt x="98068" y="69133"/>
                </a:lnTo>
                <a:lnTo>
                  <a:pt x="97000" y="73567"/>
                </a:lnTo>
                <a:lnTo>
                  <a:pt x="95712" y="77767"/>
                </a:lnTo>
                <a:lnTo>
                  <a:pt x="94237" y="81733"/>
                </a:lnTo>
                <a:lnTo>
                  <a:pt x="92559" y="85367"/>
                </a:lnTo>
                <a:lnTo>
                  <a:pt x="90712" y="88667"/>
                </a:lnTo>
                <a:lnTo>
                  <a:pt x="88695" y="91567"/>
                </a:lnTo>
                <a:lnTo>
                  <a:pt x="86559" y="94100"/>
                </a:lnTo>
                <a:lnTo>
                  <a:pt x="84305" y="96200"/>
                </a:lnTo>
                <a:lnTo>
                  <a:pt x="81949" y="97833"/>
                </a:lnTo>
                <a:lnTo>
                  <a:pt x="79542" y="99033"/>
                </a:lnTo>
                <a:lnTo>
                  <a:pt x="77068" y="99767"/>
                </a:lnTo>
                <a:lnTo>
                  <a:pt x="74576" y="100000"/>
                </a:lnTo>
                <a:lnTo>
                  <a:pt x="25424" y="100000"/>
                </a:lnTo>
                <a:lnTo>
                  <a:pt x="22932" y="99767"/>
                </a:lnTo>
                <a:lnTo>
                  <a:pt x="20458" y="99033"/>
                </a:lnTo>
                <a:lnTo>
                  <a:pt x="18051" y="97833"/>
                </a:lnTo>
                <a:lnTo>
                  <a:pt x="15695" y="96200"/>
                </a:lnTo>
                <a:lnTo>
                  <a:pt x="13441" y="94100"/>
                </a:lnTo>
                <a:lnTo>
                  <a:pt x="11305" y="91567"/>
                </a:lnTo>
                <a:lnTo>
                  <a:pt x="9288" y="88667"/>
                </a:lnTo>
                <a:lnTo>
                  <a:pt x="7441" y="85367"/>
                </a:lnTo>
                <a:lnTo>
                  <a:pt x="5763" y="81733"/>
                </a:lnTo>
                <a:lnTo>
                  <a:pt x="4288" y="77767"/>
                </a:lnTo>
                <a:lnTo>
                  <a:pt x="3000" y="73567"/>
                </a:lnTo>
                <a:lnTo>
                  <a:pt x="1932" y="69133"/>
                </a:lnTo>
                <a:lnTo>
                  <a:pt x="1102" y="64500"/>
                </a:lnTo>
                <a:lnTo>
                  <a:pt x="492" y="59767"/>
                </a:lnTo>
                <a:lnTo>
                  <a:pt x="119" y="54900"/>
                </a:lnTo>
                <a:lnTo>
                  <a:pt x="0" y="50000"/>
                </a:lnTo>
                <a:lnTo>
                  <a:pt x="0" y="50000"/>
                </a:lnTo>
                <a:lnTo>
                  <a:pt x="119" y="45100"/>
                </a:lnTo>
                <a:lnTo>
                  <a:pt x="492" y="40233"/>
                </a:lnTo>
                <a:lnTo>
                  <a:pt x="1102" y="35500"/>
                </a:lnTo>
                <a:lnTo>
                  <a:pt x="1932" y="30867"/>
                </a:lnTo>
                <a:lnTo>
                  <a:pt x="3000" y="26433"/>
                </a:lnTo>
                <a:lnTo>
                  <a:pt x="4288" y="22233"/>
                </a:lnTo>
                <a:lnTo>
                  <a:pt x="5763" y="18267"/>
                </a:lnTo>
                <a:lnTo>
                  <a:pt x="7441" y="14633"/>
                </a:lnTo>
                <a:lnTo>
                  <a:pt x="9288" y="11333"/>
                </a:lnTo>
                <a:lnTo>
                  <a:pt x="11305" y="8433"/>
                </a:lnTo>
                <a:lnTo>
                  <a:pt x="13441" y="5900"/>
                </a:lnTo>
                <a:lnTo>
                  <a:pt x="15695" y="3800"/>
                </a:lnTo>
                <a:lnTo>
                  <a:pt x="18051" y="2167"/>
                </a:lnTo>
                <a:lnTo>
                  <a:pt x="20458" y="967"/>
                </a:lnTo>
                <a:lnTo>
                  <a:pt x="22932" y="233"/>
                </a:lnTo>
                <a:lnTo>
                  <a:pt x="25424" y="0"/>
                </a:lnTo>
                <a:close/>
              </a:path>
            </a:pathLst>
          </a:custGeom>
          <a:solidFill>
            <a:srgbClr val="E8EDF2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30" name="el-1782805609409-15"/>
          <p:cNvSpPr/>
          <p:nvPr/>
        </p:nvSpPr>
        <p:spPr>
          <a:xfrm>
            <a:off x="6288751" y="3459706"/>
            <a:ext cx="2290983" cy="52857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755" y="0"/>
                </a:lnTo>
                <a:lnTo>
                  <a:pt x="98876" y="18"/>
                </a:lnTo>
                <a:lnTo>
                  <a:pt x="99000" y="109"/>
                </a:lnTo>
                <a:lnTo>
                  <a:pt x="99116" y="236"/>
                </a:lnTo>
                <a:lnTo>
                  <a:pt x="99232" y="418"/>
                </a:lnTo>
                <a:lnTo>
                  <a:pt x="99340" y="636"/>
                </a:lnTo>
                <a:lnTo>
                  <a:pt x="99448" y="927"/>
                </a:lnTo>
                <a:lnTo>
                  <a:pt x="99544" y="1236"/>
                </a:lnTo>
                <a:lnTo>
                  <a:pt x="99635" y="1600"/>
                </a:lnTo>
                <a:lnTo>
                  <a:pt x="99718" y="2000"/>
                </a:lnTo>
                <a:lnTo>
                  <a:pt x="99788" y="2418"/>
                </a:lnTo>
                <a:lnTo>
                  <a:pt x="99855" y="2891"/>
                </a:lnTo>
                <a:lnTo>
                  <a:pt x="99905" y="3364"/>
                </a:lnTo>
                <a:lnTo>
                  <a:pt x="99946" y="3873"/>
                </a:lnTo>
                <a:lnTo>
                  <a:pt x="99975" y="4382"/>
                </a:lnTo>
                <a:lnTo>
                  <a:pt x="99996" y="4927"/>
                </a:lnTo>
                <a:lnTo>
                  <a:pt x="100000" y="5455"/>
                </a:lnTo>
                <a:lnTo>
                  <a:pt x="100000" y="94545"/>
                </a:lnTo>
                <a:lnTo>
                  <a:pt x="99996" y="95073"/>
                </a:lnTo>
                <a:lnTo>
                  <a:pt x="99975" y="95618"/>
                </a:lnTo>
                <a:lnTo>
                  <a:pt x="99946" y="96127"/>
                </a:lnTo>
                <a:lnTo>
                  <a:pt x="99905" y="96636"/>
                </a:lnTo>
                <a:lnTo>
                  <a:pt x="99855" y="97109"/>
                </a:lnTo>
                <a:lnTo>
                  <a:pt x="99788" y="97582"/>
                </a:lnTo>
                <a:lnTo>
                  <a:pt x="99718" y="98000"/>
                </a:lnTo>
                <a:lnTo>
                  <a:pt x="99635" y="98400"/>
                </a:lnTo>
                <a:lnTo>
                  <a:pt x="99544" y="98764"/>
                </a:lnTo>
                <a:lnTo>
                  <a:pt x="99448" y="99073"/>
                </a:lnTo>
                <a:lnTo>
                  <a:pt x="99340" y="99364"/>
                </a:lnTo>
                <a:lnTo>
                  <a:pt x="99232" y="99582"/>
                </a:lnTo>
                <a:lnTo>
                  <a:pt x="99116" y="99764"/>
                </a:lnTo>
                <a:lnTo>
                  <a:pt x="99000" y="99891"/>
                </a:lnTo>
                <a:lnTo>
                  <a:pt x="98876" y="99982"/>
                </a:lnTo>
                <a:lnTo>
                  <a:pt x="98755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5EDD6"/>
          </a:solidFill>
          <a:ln>
            <a:noFill/>
          </a:ln>
        </p:spPr>
        <p:txBody>
          <a:bodyPr/>
          <a:lstStyle/>
          <a:p/>
        </p:txBody>
      </p:sp>
      <p:sp>
        <p:nvSpPr>
          <p:cNvPr id="31" name="el-1782805609418-17"/>
          <p:cNvSpPr/>
          <p:nvPr/>
        </p:nvSpPr>
        <p:spPr>
          <a:xfrm>
            <a:off x="6288751" y="3459706"/>
            <a:ext cx="2290983" cy="52857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1431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32" name="el-1782805609339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3" name="el-1782805609340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el-1782805609424-19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35" name="el-1782805609343-5"/>
          <p:cNvSpPr txBox="1"/>
          <p:nvPr/>
        </p:nvSpPr>
        <p:spPr>
          <a:xfrm>
            <a:off x="428655" y="141284"/>
            <a:ext cx="1114425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仪容举止规范</a:t>
            </a:r>
            <a:endParaRPr sz="135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6" name="el-1782805609434-20"/>
          <p:cNvSpPr txBox="1"/>
          <p:nvPr/>
        </p:nvSpPr>
        <p:spPr>
          <a:xfrm>
            <a:off x="892848" y="1322975"/>
            <a:ext cx="715846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 spc="17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仪容要求</a:t>
            </a:r>
            <a:endParaRPr sz="1230" b="1" spc="17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7" name="el-1782805609536-37"/>
          <p:cNvSpPr txBox="1"/>
          <p:nvPr/>
        </p:nvSpPr>
        <p:spPr>
          <a:xfrm>
            <a:off x="714285" y="1655249"/>
            <a:ext cx="1214408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不得染彩发、纹身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el-1782805609536-38"/>
          <p:cNvSpPr txBox="1"/>
          <p:nvPr/>
        </p:nvSpPr>
        <p:spPr>
          <a:xfrm>
            <a:off x="714285" y="1948083"/>
            <a:ext cx="2214472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男性不得留长发、大鬓角、蓄胡须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9" name="el-1782805609538-39"/>
          <p:cNvSpPr txBox="1"/>
          <p:nvPr/>
        </p:nvSpPr>
        <p:spPr>
          <a:xfrm>
            <a:off x="714285" y="2240916"/>
            <a:ext cx="2169509" cy="4428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35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女性发辫不过肩，不得化浓妆、染指甲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0" name="el-1782805609539-40"/>
          <p:cNvSpPr txBox="1"/>
          <p:nvPr/>
        </p:nvSpPr>
        <p:spPr>
          <a:xfrm>
            <a:off x="714285" y="2755176"/>
            <a:ext cx="2071568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不得戴耳环、项链、手镯等饰物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1" name="el-1782805609376-11"/>
          <p:cNvSpPr txBox="1"/>
          <p:nvPr/>
        </p:nvSpPr>
        <p:spPr>
          <a:xfrm>
            <a:off x="592901" y="3808339"/>
            <a:ext cx="2355186" cy="1799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▸</a:t>
            </a:r>
            <a:r>
              <a:rPr sz="1010">
                <a:solidFill>
                  <a:srgbClr val="5A6A7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保持整洁、严整的职业形象</a:t>
            </a:r>
            <a:endParaRPr sz="1010">
              <a:solidFill>
                <a:srgbClr val="5A6A7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2" name="el-1782805609434-21"/>
          <p:cNvSpPr txBox="1"/>
          <p:nvPr/>
        </p:nvSpPr>
        <p:spPr>
          <a:xfrm>
            <a:off x="3740773" y="1322975"/>
            <a:ext cx="715846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 spc="17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举止要求</a:t>
            </a:r>
            <a:endParaRPr sz="1230" b="1" spc="17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3" name="el-1782805609539-41"/>
          <p:cNvSpPr txBox="1"/>
          <p:nvPr/>
        </p:nvSpPr>
        <p:spPr>
          <a:xfrm>
            <a:off x="3562210" y="1655249"/>
            <a:ext cx="1500127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不得背手、袖手、插兜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4" name="el-1782805609539-42"/>
          <p:cNvSpPr txBox="1"/>
          <p:nvPr/>
        </p:nvSpPr>
        <p:spPr>
          <a:xfrm>
            <a:off x="3562210" y="1948083"/>
            <a:ext cx="1071503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不得搭肩、挽臂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5" name="el-1782805609540-43"/>
          <p:cNvSpPr txBox="1"/>
          <p:nvPr/>
        </p:nvSpPr>
        <p:spPr>
          <a:xfrm>
            <a:off x="3562210" y="2240916"/>
            <a:ext cx="1643033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不得嬉笑打闹、高声喧哗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6" name="el-1782805609540-44"/>
          <p:cNvSpPr txBox="1"/>
          <p:nvPr/>
        </p:nvSpPr>
        <p:spPr>
          <a:xfrm>
            <a:off x="3562210" y="2533750"/>
            <a:ext cx="1500127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执勤时不得倚靠、斜躺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7" name="el-1782805609541-45"/>
          <p:cNvSpPr txBox="1"/>
          <p:nvPr/>
        </p:nvSpPr>
        <p:spPr>
          <a:xfrm>
            <a:off x="3562210" y="2826584"/>
            <a:ext cx="1928752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不得在公共场所吸烟、吃东西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8" name="el-1782805609542-46"/>
          <p:cNvSpPr txBox="1"/>
          <p:nvPr/>
        </p:nvSpPr>
        <p:spPr>
          <a:xfrm>
            <a:off x="3562210" y="3119418"/>
            <a:ext cx="1785848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不得从事与公务无关的活动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9" name="el-1782805609434-22"/>
          <p:cNvSpPr txBox="1"/>
          <p:nvPr/>
        </p:nvSpPr>
        <p:spPr>
          <a:xfrm>
            <a:off x="6588699" y="1322975"/>
            <a:ext cx="715846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 spc="17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总体原则</a:t>
            </a:r>
            <a:endParaRPr sz="1230" b="1" spc="17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" name="el-1782805609401-12"/>
          <p:cNvSpPr txBox="1"/>
          <p:nvPr/>
        </p:nvSpPr>
        <p:spPr>
          <a:xfrm>
            <a:off x="6288751" y="1655249"/>
            <a:ext cx="2290983" cy="685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9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以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「着装整洁、仪容严整、举止端庄、精神饱满」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为总纲，展现交通执法队伍良好风貌。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1" name="el-1782805609435-23"/>
          <p:cNvSpPr txBox="1"/>
          <p:nvPr/>
        </p:nvSpPr>
        <p:spPr>
          <a:xfrm>
            <a:off x="6424452" y="2740949"/>
            <a:ext cx="500063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 spc="28">
                <a:solidFill>
                  <a:srgbClr val="8B691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整洁</a:t>
            </a:r>
            <a:endParaRPr sz="1120" b="1" spc="28">
              <a:solidFill>
                <a:srgbClr val="8B6914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2" name="el-1782805609438-25"/>
          <p:cNvSpPr txBox="1"/>
          <p:nvPr/>
        </p:nvSpPr>
        <p:spPr>
          <a:xfrm>
            <a:off x="7103049" y="2740949"/>
            <a:ext cx="500063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 spc="28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严整</a:t>
            </a:r>
            <a:endParaRPr sz="1120" b="1" spc="28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3" name="el-1782805609445-27"/>
          <p:cNvSpPr txBox="1"/>
          <p:nvPr/>
        </p:nvSpPr>
        <p:spPr>
          <a:xfrm>
            <a:off x="7781645" y="2740949"/>
            <a:ext cx="500063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 spc="28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端庄</a:t>
            </a:r>
            <a:endParaRPr sz="1120" b="1" spc="28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4" name="el-1782805609484-29"/>
          <p:cNvSpPr txBox="1"/>
          <p:nvPr/>
        </p:nvSpPr>
        <p:spPr>
          <a:xfrm>
            <a:off x="6424452" y="3111043"/>
            <a:ext cx="500063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 spc="28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饱满</a:t>
            </a:r>
            <a:endParaRPr sz="1120" b="1" spc="28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5" name="el-1782805609402-14"/>
          <p:cNvSpPr txBox="1"/>
          <p:nvPr/>
        </p:nvSpPr>
        <p:spPr>
          <a:xfrm>
            <a:off x="6410195" y="3531144"/>
            <a:ext cx="2082385" cy="38570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515"/>
              </a:lnSpc>
            </a:pPr>
            <a:r>
              <a:rPr sz="1010">
                <a:solidFill>
                  <a:srgbClr val="5A4A1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“仪容严整，举止端庄”</a:t>
            </a:r>
            <a:endParaRPr sz="1010">
              <a:solidFill>
                <a:srgbClr val="5A4A1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ts val="1515"/>
              </a:lnSpc>
            </a:pPr>
            <a:r>
              <a:rPr sz="1010">
                <a:solidFill>
                  <a:srgbClr val="5A4A1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是执法公信力的第一道窗口</a:t>
            </a:r>
            <a:endParaRPr sz="1010">
              <a:solidFill>
                <a:srgbClr val="5A4A1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6" name="el-1782805609409-16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7" name="el-1782805609344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10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8" name="el-1782805609636-57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9685-1"/>
          <p:cNvSpPr txBox="1"/>
          <p:nvPr/>
        </p:nvSpPr>
        <p:spPr>
          <a:xfrm>
            <a:off x="6076780" y="1491631"/>
            <a:ext cx="3067190" cy="20002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50" b="1" spc="675">
                <a:solidFill>
                  <a:srgbClr val="C9A84C">
                    <a:alpha val="7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04</a:t>
            </a:r>
            <a:endParaRPr sz="15750" b="1" spc="675">
              <a:solidFill>
                <a:srgbClr val="C9A84C">
                  <a:alpha val="7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el-1782805609691-5"/>
          <p:cNvSpPr/>
          <p:nvPr/>
        </p:nvSpPr>
        <p:spPr>
          <a:xfrm>
            <a:off x="714375" y="3397033"/>
            <a:ext cx="1000065" cy="14227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el-1782805609692-6"/>
          <p:cNvSpPr/>
          <p:nvPr/>
        </p:nvSpPr>
        <p:spPr>
          <a:xfrm>
            <a:off x="8301127" y="4600605"/>
            <a:ext cx="114270" cy="114270"/>
          </a:xfrm>
          <a:prstGeom prst="roundRect">
            <a:avLst>
              <a:gd name="adj" fmla="val 16671"/>
            </a:avLst>
          </a:prstGeom>
          <a:solidFill>
            <a:srgbClr val="C9A84C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9694-7"/>
          <p:cNvSpPr/>
          <p:nvPr/>
        </p:nvSpPr>
        <p:spPr>
          <a:xfrm>
            <a:off x="8501123" y="4622037"/>
            <a:ext cx="71407" cy="71407"/>
          </a:xfrm>
          <a:prstGeom prst="roundRect">
            <a:avLst>
              <a:gd name="adj" fmla="val 13339"/>
            </a:avLst>
          </a:prstGeom>
          <a:solidFill>
            <a:srgbClr val="C9A84C">
              <a:alpha val="12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09688-2"/>
          <p:cNvSpPr txBox="1"/>
          <p:nvPr/>
        </p:nvSpPr>
        <p:spPr>
          <a:xfrm>
            <a:off x="714375" y="1732239"/>
            <a:ext cx="977373" cy="5657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4050" b="1" spc="338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04</a:t>
            </a:r>
            <a:endParaRPr sz="4050" b="1" spc="338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el-1782805609688-3"/>
          <p:cNvSpPr txBox="1"/>
          <p:nvPr/>
        </p:nvSpPr>
        <p:spPr>
          <a:xfrm>
            <a:off x="714375" y="2426594"/>
            <a:ext cx="4100573" cy="44573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2700" b="1" spc="113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执法用语与现场执法规范</a:t>
            </a:r>
            <a:endParaRPr sz="2700" b="1" spc="113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el-1782805609688-4"/>
          <p:cNvSpPr txBox="1"/>
          <p:nvPr/>
        </p:nvSpPr>
        <p:spPr>
          <a:xfrm>
            <a:off x="714375" y="2929418"/>
            <a:ext cx="3614408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spc="56">
                <a:solidFill>
                  <a:srgbClr val="FFFFFF">
                    <a:alpha val="6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规范用语 · 现场流程 · 记录仪使用 · 调查取证</a:t>
            </a:r>
            <a:endParaRPr sz="1350" spc="56">
              <a:solidFill>
                <a:srgbClr val="FFFFFF">
                  <a:alpha val="6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el-1782805609696-8"/>
          <p:cNvSpPr/>
          <p:nvPr/>
        </p:nvSpPr>
        <p:spPr>
          <a:xfrm>
            <a:off x="40008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9719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09720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09758-8"/>
          <p:cNvSpPr/>
          <p:nvPr/>
        </p:nvSpPr>
        <p:spPr>
          <a:xfrm>
            <a:off x="428655" y="514350"/>
            <a:ext cx="8315325" cy="20574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9313" y="0"/>
                </a:lnTo>
                <a:lnTo>
                  <a:pt x="99380" y="14"/>
                </a:lnTo>
                <a:lnTo>
                  <a:pt x="99447" y="56"/>
                </a:lnTo>
                <a:lnTo>
                  <a:pt x="99512" y="120"/>
                </a:lnTo>
                <a:lnTo>
                  <a:pt x="99576" y="213"/>
                </a:lnTo>
                <a:lnTo>
                  <a:pt x="99637" y="329"/>
                </a:lnTo>
                <a:lnTo>
                  <a:pt x="99694" y="468"/>
                </a:lnTo>
                <a:lnTo>
                  <a:pt x="99749" y="630"/>
                </a:lnTo>
                <a:lnTo>
                  <a:pt x="99798" y="815"/>
                </a:lnTo>
                <a:lnTo>
                  <a:pt x="99844" y="1014"/>
                </a:lnTo>
                <a:lnTo>
                  <a:pt x="99884" y="1236"/>
                </a:lnTo>
                <a:lnTo>
                  <a:pt x="99919" y="1468"/>
                </a:lnTo>
                <a:lnTo>
                  <a:pt x="99947" y="1713"/>
                </a:lnTo>
                <a:lnTo>
                  <a:pt x="99970" y="1972"/>
                </a:lnTo>
                <a:lnTo>
                  <a:pt x="99986" y="2236"/>
                </a:lnTo>
                <a:lnTo>
                  <a:pt x="99997" y="2505"/>
                </a:lnTo>
                <a:lnTo>
                  <a:pt x="100000" y="2778"/>
                </a:lnTo>
                <a:lnTo>
                  <a:pt x="100000" y="97222"/>
                </a:lnTo>
                <a:lnTo>
                  <a:pt x="99997" y="97495"/>
                </a:lnTo>
                <a:lnTo>
                  <a:pt x="99986" y="97764"/>
                </a:lnTo>
                <a:lnTo>
                  <a:pt x="99970" y="98028"/>
                </a:lnTo>
                <a:lnTo>
                  <a:pt x="99947" y="98287"/>
                </a:lnTo>
                <a:lnTo>
                  <a:pt x="99919" y="98532"/>
                </a:lnTo>
                <a:lnTo>
                  <a:pt x="99884" y="98764"/>
                </a:lnTo>
                <a:lnTo>
                  <a:pt x="99844" y="98986"/>
                </a:lnTo>
                <a:lnTo>
                  <a:pt x="99798" y="99185"/>
                </a:lnTo>
                <a:lnTo>
                  <a:pt x="99749" y="99370"/>
                </a:lnTo>
                <a:lnTo>
                  <a:pt x="99694" y="99532"/>
                </a:lnTo>
                <a:lnTo>
                  <a:pt x="99637" y="99671"/>
                </a:lnTo>
                <a:lnTo>
                  <a:pt x="99576" y="99787"/>
                </a:lnTo>
                <a:lnTo>
                  <a:pt x="99512" y="99880"/>
                </a:lnTo>
                <a:lnTo>
                  <a:pt x="99447" y="99944"/>
                </a:lnTo>
                <a:lnTo>
                  <a:pt x="99380" y="99986"/>
                </a:lnTo>
                <a:lnTo>
                  <a:pt x="99313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8F0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9760-10"/>
          <p:cNvSpPr/>
          <p:nvPr/>
        </p:nvSpPr>
        <p:spPr>
          <a:xfrm>
            <a:off x="428655" y="514350"/>
            <a:ext cx="8315325" cy="20574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8545" algn="in">
            <a:solidFill>
              <a:srgbClr val="27AE60"/>
            </a:solidFill>
            <a:prstDash val="solid"/>
          </a:ln>
        </p:spPr>
        <p:txBody>
          <a:bodyPr/>
          <a:lstStyle/>
          <a:p/>
        </p:txBody>
      </p:sp>
      <p:sp>
        <p:nvSpPr>
          <p:cNvPr id="6" name="el-1782805609776-17"/>
          <p:cNvSpPr/>
          <p:nvPr/>
        </p:nvSpPr>
        <p:spPr>
          <a:xfrm>
            <a:off x="628650" y="646629"/>
            <a:ext cx="199995" cy="19999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05" y="238"/>
                </a:lnTo>
                <a:lnTo>
                  <a:pt x="59762" y="952"/>
                </a:lnTo>
                <a:lnTo>
                  <a:pt x="64524" y="2143"/>
                </a:lnTo>
                <a:lnTo>
                  <a:pt x="69143" y="3810"/>
                </a:lnTo>
                <a:lnTo>
                  <a:pt x="73571" y="5905"/>
                </a:lnTo>
                <a:lnTo>
                  <a:pt x="77762" y="8429"/>
                </a:lnTo>
                <a:lnTo>
                  <a:pt x="81714" y="11333"/>
                </a:lnTo>
                <a:lnTo>
                  <a:pt x="85381" y="14619"/>
                </a:lnTo>
                <a:lnTo>
                  <a:pt x="88667" y="18286"/>
                </a:lnTo>
                <a:lnTo>
                  <a:pt x="91571" y="22238"/>
                </a:lnTo>
                <a:lnTo>
                  <a:pt x="94095" y="26429"/>
                </a:lnTo>
                <a:lnTo>
                  <a:pt x="96190" y="30857"/>
                </a:lnTo>
                <a:lnTo>
                  <a:pt x="97857" y="35476"/>
                </a:lnTo>
                <a:lnTo>
                  <a:pt x="99048" y="40238"/>
                </a:lnTo>
                <a:lnTo>
                  <a:pt x="99762" y="45095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62" y="54905"/>
                </a:lnTo>
                <a:lnTo>
                  <a:pt x="99048" y="59762"/>
                </a:lnTo>
                <a:lnTo>
                  <a:pt x="97857" y="64524"/>
                </a:lnTo>
                <a:lnTo>
                  <a:pt x="96190" y="69143"/>
                </a:lnTo>
                <a:lnTo>
                  <a:pt x="94095" y="73571"/>
                </a:lnTo>
                <a:lnTo>
                  <a:pt x="91571" y="77762"/>
                </a:lnTo>
                <a:lnTo>
                  <a:pt x="88667" y="81714"/>
                </a:lnTo>
                <a:lnTo>
                  <a:pt x="85381" y="85381"/>
                </a:lnTo>
                <a:lnTo>
                  <a:pt x="81714" y="88667"/>
                </a:lnTo>
                <a:lnTo>
                  <a:pt x="77762" y="91571"/>
                </a:lnTo>
                <a:lnTo>
                  <a:pt x="73571" y="94095"/>
                </a:lnTo>
                <a:lnTo>
                  <a:pt x="69143" y="96190"/>
                </a:lnTo>
                <a:lnTo>
                  <a:pt x="64524" y="97857"/>
                </a:lnTo>
                <a:lnTo>
                  <a:pt x="59762" y="99048"/>
                </a:lnTo>
                <a:lnTo>
                  <a:pt x="54905" y="99762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95" y="99762"/>
                </a:lnTo>
                <a:lnTo>
                  <a:pt x="40238" y="99048"/>
                </a:lnTo>
                <a:lnTo>
                  <a:pt x="35476" y="97857"/>
                </a:lnTo>
                <a:lnTo>
                  <a:pt x="30857" y="96190"/>
                </a:lnTo>
                <a:lnTo>
                  <a:pt x="26429" y="94095"/>
                </a:lnTo>
                <a:lnTo>
                  <a:pt x="22238" y="91571"/>
                </a:lnTo>
                <a:lnTo>
                  <a:pt x="18286" y="88667"/>
                </a:lnTo>
                <a:lnTo>
                  <a:pt x="14619" y="85381"/>
                </a:lnTo>
                <a:lnTo>
                  <a:pt x="11333" y="81714"/>
                </a:lnTo>
                <a:lnTo>
                  <a:pt x="8429" y="77762"/>
                </a:lnTo>
                <a:lnTo>
                  <a:pt x="5905" y="73571"/>
                </a:lnTo>
                <a:lnTo>
                  <a:pt x="3810" y="69143"/>
                </a:lnTo>
                <a:lnTo>
                  <a:pt x="2143" y="64524"/>
                </a:lnTo>
                <a:lnTo>
                  <a:pt x="952" y="59762"/>
                </a:lnTo>
                <a:lnTo>
                  <a:pt x="238" y="54905"/>
                </a:lnTo>
                <a:lnTo>
                  <a:pt x="0" y="50000"/>
                </a:lnTo>
                <a:lnTo>
                  <a:pt x="0" y="50000"/>
                </a:lnTo>
                <a:lnTo>
                  <a:pt x="238" y="45095"/>
                </a:lnTo>
                <a:lnTo>
                  <a:pt x="952" y="40238"/>
                </a:lnTo>
                <a:lnTo>
                  <a:pt x="2143" y="35476"/>
                </a:lnTo>
                <a:lnTo>
                  <a:pt x="3810" y="30857"/>
                </a:lnTo>
                <a:lnTo>
                  <a:pt x="5905" y="26429"/>
                </a:lnTo>
                <a:lnTo>
                  <a:pt x="8429" y="22238"/>
                </a:lnTo>
                <a:lnTo>
                  <a:pt x="11333" y="18286"/>
                </a:lnTo>
                <a:lnTo>
                  <a:pt x="14619" y="14619"/>
                </a:lnTo>
                <a:lnTo>
                  <a:pt x="18286" y="11333"/>
                </a:lnTo>
                <a:lnTo>
                  <a:pt x="22238" y="8429"/>
                </a:lnTo>
                <a:lnTo>
                  <a:pt x="26429" y="5905"/>
                </a:lnTo>
                <a:lnTo>
                  <a:pt x="30857" y="3810"/>
                </a:lnTo>
                <a:lnTo>
                  <a:pt x="35476" y="2143"/>
                </a:lnTo>
                <a:lnTo>
                  <a:pt x="40238" y="952"/>
                </a:lnTo>
                <a:lnTo>
                  <a:pt x="45095" y="238"/>
                </a:lnTo>
                <a:lnTo>
                  <a:pt x="50000" y="0"/>
                </a:lnTo>
                <a:close/>
              </a:path>
            </a:pathLst>
          </a:custGeom>
          <a:solidFill>
            <a:srgbClr val="27AE60"/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el-1782805609787-20"/>
          <p:cNvSpPr/>
          <p:nvPr/>
        </p:nvSpPr>
        <p:spPr>
          <a:xfrm>
            <a:off x="628650" y="936131"/>
            <a:ext cx="1900268" cy="143148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250" y="0"/>
                </a:moveTo>
                <a:lnTo>
                  <a:pt x="97750" y="0"/>
                </a:lnTo>
                <a:lnTo>
                  <a:pt x="97970" y="13"/>
                </a:lnTo>
                <a:lnTo>
                  <a:pt x="98190" y="60"/>
                </a:lnTo>
                <a:lnTo>
                  <a:pt x="98405" y="127"/>
                </a:lnTo>
                <a:lnTo>
                  <a:pt x="98610" y="227"/>
                </a:lnTo>
                <a:lnTo>
                  <a:pt x="98810" y="353"/>
                </a:lnTo>
                <a:lnTo>
                  <a:pt x="99000" y="507"/>
                </a:lnTo>
                <a:lnTo>
                  <a:pt x="99175" y="680"/>
                </a:lnTo>
                <a:lnTo>
                  <a:pt x="99340" y="880"/>
                </a:lnTo>
                <a:lnTo>
                  <a:pt x="99490" y="1100"/>
                </a:lnTo>
                <a:lnTo>
                  <a:pt x="99620" y="1333"/>
                </a:lnTo>
                <a:lnTo>
                  <a:pt x="99735" y="1587"/>
                </a:lnTo>
                <a:lnTo>
                  <a:pt x="99830" y="1853"/>
                </a:lnTo>
                <a:lnTo>
                  <a:pt x="99905" y="2127"/>
                </a:lnTo>
                <a:lnTo>
                  <a:pt x="99955" y="2413"/>
                </a:lnTo>
                <a:lnTo>
                  <a:pt x="99990" y="2707"/>
                </a:lnTo>
                <a:lnTo>
                  <a:pt x="100000" y="3000"/>
                </a:lnTo>
                <a:lnTo>
                  <a:pt x="100000" y="97000"/>
                </a:lnTo>
                <a:lnTo>
                  <a:pt x="99990" y="97293"/>
                </a:lnTo>
                <a:lnTo>
                  <a:pt x="99955" y="97587"/>
                </a:lnTo>
                <a:lnTo>
                  <a:pt x="99905" y="97873"/>
                </a:lnTo>
                <a:lnTo>
                  <a:pt x="99830" y="98147"/>
                </a:lnTo>
                <a:lnTo>
                  <a:pt x="99735" y="98413"/>
                </a:lnTo>
                <a:lnTo>
                  <a:pt x="99620" y="98667"/>
                </a:lnTo>
                <a:lnTo>
                  <a:pt x="99490" y="98900"/>
                </a:lnTo>
                <a:lnTo>
                  <a:pt x="99340" y="99120"/>
                </a:lnTo>
                <a:lnTo>
                  <a:pt x="99175" y="99320"/>
                </a:lnTo>
                <a:lnTo>
                  <a:pt x="99000" y="99493"/>
                </a:lnTo>
                <a:lnTo>
                  <a:pt x="98810" y="99647"/>
                </a:lnTo>
                <a:lnTo>
                  <a:pt x="98610" y="99773"/>
                </a:lnTo>
                <a:lnTo>
                  <a:pt x="98405" y="99873"/>
                </a:lnTo>
                <a:lnTo>
                  <a:pt x="98190" y="99940"/>
                </a:lnTo>
                <a:lnTo>
                  <a:pt x="97970" y="99987"/>
                </a:lnTo>
                <a:lnTo>
                  <a:pt x="97750" y="100000"/>
                </a:lnTo>
                <a:lnTo>
                  <a:pt x="2250" y="100000"/>
                </a:lnTo>
                <a:lnTo>
                  <a:pt x="2030" y="99987"/>
                </a:lnTo>
                <a:lnTo>
                  <a:pt x="1810" y="99940"/>
                </a:lnTo>
                <a:lnTo>
                  <a:pt x="1595" y="99873"/>
                </a:lnTo>
                <a:lnTo>
                  <a:pt x="1390" y="99773"/>
                </a:lnTo>
                <a:lnTo>
                  <a:pt x="1190" y="99647"/>
                </a:lnTo>
                <a:lnTo>
                  <a:pt x="1000" y="99493"/>
                </a:lnTo>
                <a:lnTo>
                  <a:pt x="825" y="99320"/>
                </a:lnTo>
                <a:lnTo>
                  <a:pt x="660" y="99120"/>
                </a:lnTo>
                <a:lnTo>
                  <a:pt x="510" y="98900"/>
                </a:lnTo>
                <a:lnTo>
                  <a:pt x="380" y="98667"/>
                </a:lnTo>
                <a:lnTo>
                  <a:pt x="265" y="98413"/>
                </a:lnTo>
                <a:lnTo>
                  <a:pt x="170" y="98147"/>
                </a:lnTo>
                <a:lnTo>
                  <a:pt x="95" y="97873"/>
                </a:lnTo>
                <a:lnTo>
                  <a:pt x="45" y="97587"/>
                </a:lnTo>
                <a:lnTo>
                  <a:pt x="10" y="97293"/>
                </a:lnTo>
                <a:lnTo>
                  <a:pt x="0" y="97000"/>
                </a:lnTo>
                <a:lnTo>
                  <a:pt x="0" y="3000"/>
                </a:lnTo>
                <a:lnTo>
                  <a:pt x="10" y="2707"/>
                </a:lnTo>
                <a:lnTo>
                  <a:pt x="45" y="2413"/>
                </a:lnTo>
                <a:lnTo>
                  <a:pt x="95" y="2127"/>
                </a:lnTo>
                <a:lnTo>
                  <a:pt x="170" y="1853"/>
                </a:lnTo>
                <a:lnTo>
                  <a:pt x="265" y="1587"/>
                </a:lnTo>
                <a:lnTo>
                  <a:pt x="380" y="1333"/>
                </a:lnTo>
                <a:lnTo>
                  <a:pt x="510" y="1100"/>
                </a:lnTo>
                <a:lnTo>
                  <a:pt x="660" y="880"/>
                </a:lnTo>
                <a:lnTo>
                  <a:pt x="825" y="680"/>
                </a:lnTo>
                <a:lnTo>
                  <a:pt x="1000" y="507"/>
                </a:lnTo>
                <a:lnTo>
                  <a:pt x="1190" y="353"/>
                </a:lnTo>
                <a:lnTo>
                  <a:pt x="1390" y="227"/>
                </a:lnTo>
                <a:lnTo>
                  <a:pt x="1595" y="127"/>
                </a:lnTo>
                <a:lnTo>
                  <a:pt x="1810" y="60"/>
                </a:lnTo>
                <a:lnTo>
                  <a:pt x="2030" y="13"/>
                </a:lnTo>
                <a:lnTo>
                  <a:pt x="2250" y="0"/>
                </a:lnTo>
                <a:close/>
              </a:path>
            </a:pathLst>
          </a:custGeom>
          <a:solidFill>
            <a:srgbClr val="FFFFFF"/>
          </a:solidFill>
          <a:ln w="7114" algn="in">
            <a:solidFill>
              <a:srgbClr val="C8E6C9"/>
            </a:solidFill>
            <a:prstDash val="solid"/>
          </a:ln>
        </p:spPr>
        <p:txBody>
          <a:bodyPr/>
          <a:lstStyle/>
          <a:p/>
        </p:txBody>
      </p:sp>
      <p:sp>
        <p:nvSpPr>
          <p:cNvPr id="8" name="el-1782805609815-21"/>
          <p:cNvSpPr/>
          <p:nvPr/>
        </p:nvSpPr>
        <p:spPr>
          <a:xfrm>
            <a:off x="2643187" y="936131"/>
            <a:ext cx="1900268" cy="143148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250" y="0"/>
                </a:moveTo>
                <a:lnTo>
                  <a:pt x="97750" y="0"/>
                </a:lnTo>
                <a:lnTo>
                  <a:pt x="97970" y="13"/>
                </a:lnTo>
                <a:lnTo>
                  <a:pt x="98190" y="60"/>
                </a:lnTo>
                <a:lnTo>
                  <a:pt x="98405" y="127"/>
                </a:lnTo>
                <a:lnTo>
                  <a:pt x="98610" y="227"/>
                </a:lnTo>
                <a:lnTo>
                  <a:pt x="98810" y="353"/>
                </a:lnTo>
                <a:lnTo>
                  <a:pt x="99000" y="507"/>
                </a:lnTo>
                <a:lnTo>
                  <a:pt x="99175" y="680"/>
                </a:lnTo>
                <a:lnTo>
                  <a:pt x="99340" y="880"/>
                </a:lnTo>
                <a:lnTo>
                  <a:pt x="99490" y="1100"/>
                </a:lnTo>
                <a:lnTo>
                  <a:pt x="99620" y="1333"/>
                </a:lnTo>
                <a:lnTo>
                  <a:pt x="99735" y="1587"/>
                </a:lnTo>
                <a:lnTo>
                  <a:pt x="99830" y="1853"/>
                </a:lnTo>
                <a:lnTo>
                  <a:pt x="99905" y="2127"/>
                </a:lnTo>
                <a:lnTo>
                  <a:pt x="99955" y="2413"/>
                </a:lnTo>
                <a:lnTo>
                  <a:pt x="99990" y="2707"/>
                </a:lnTo>
                <a:lnTo>
                  <a:pt x="100000" y="3000"/>
                </a:lnTo>
                <a:lnTo>
                  <a:pt x="100000" y="97000"/>
                </a:lnTo>
                <a:lnTo>
                  <a:pt x="99990" y="97293"/>
                </a:lnTo>
                <a:lnTo>
                  <a:pt x="99955" y="97587"/>
                </a:lnTo>
                <a:lnTo>
                  <a:pt x="99905" y="97873"/>
                </a:lnTo>
                <a:lnTo>
                  <a:pt x="99830" y="98147"/>
                </a:lnTo>
                <a:lnTo>
                  <a:pt x="99735" y="98413"/>
                </a:lnTo>
                <a:lnTo>
                  <a:pt x="99620" y="98667"/>
                </a:lnTo>
                <a:lnTo>
                  <a:pt x="99490" y="98900"/>
                </a:lnTo>
                <a:lnTo>
                  <a:pt x="99340" y="99120"/>
                </a:lnTo>
                <a:lnTo>
                  <a:pt x="99175" y="99320"/>
                </a:lnTo>
                <a:lnTo>
                  <a:pt x="99000" y="99493"/>
                </a:lnTo>
                <a:lnTo>
                  <a:pt x="98810" y="99647"/>
                </a:lnTo>
                <a:lnTo>
                  <a:pt x="98610" y="99773"/>
                </a:lnTo>
                <a:lnTo>
                  <a:pt x="98405" y="99873"/>
                </a:lnTo>
                <a:lnTo>
                  <a:pt x="98190" y="99940"/>
                </a:lnTo>
                <a:lnTo>
                  <a:pt x="97970" y="99987"/>
                </a:lnTo>
                <a:lnTo>
                  <a:pt x="97750" y="100000"/>
                </a:lnTo>
                <a:lnTo>
                  <a:pt x="2250" y="100000"/>
                </a:lnTo>
                <a:lnTo>
                  <a:pt x="2030" y="99987"/>
                </a:lnTo>
                <a:lnTo>
                  <a:pt x="1810" y="99940"/>
                </a:lnTo>
                <a:lnTo>
                  <a:pt x="1595" y="99873"/>
                </a:lnTo>
                <a:lnTo>
                  <a:pt x="1390" y="99773"/>
                </a:lnTo>
                <a:lnTo>
                  <a:pt x="1190" y="99647"/>
                </a:lnTo>
                <a:lnTo>
                  <a:pt x="1000" y="99493"/>
                </a:lnTo>
                <a:lnTo>
                  <a:pt x="825" y="99320"/>
                </a:lnTo>
                <a:lnTo>
                  <a:pt x="660" y="99120"/>
                </a:lnTo>
                <a:lnTo>
                  <a:pt x="510" y="98900"/>
                </a:lnTo>
                <a:lnTo>
                  <a:pt x="380" y="98667"/>
                </a:lnTo>
                <a:lnTo>
                  <a:pt x="265" y="98413"/>
                </a:lnTo>
                <a:lnTo>
                  <a:pt x="170" y="98147"/>
                </a:lnTo>
                <a:lnTo>
                  <a:pt x="95" y="97873"/>
                </a:lnTo>
                <a:lnTo>
                  <a:pt x="45" y="97587"/>
                </a:lnTo>
                <a:lnTo>
                  <a:pt x="10" y="97293"/>
                </a:lnTo>
                <a:lnTo>
                  <a:pt x="0" y="97000"/>
                </a:lnTo>
                <a:lnTo>
                  <a:pt x="0" y="3000"/>
                </a:lnTo>
                <a:lnTo>
                  <a:pt x="10" y="2707"/>
                </a:lnTo>
                <a:lnTo>
                  <a:pt x="45" y="2413"/>
                </a:lnTo>
                <a:lnTo>
                  <a:pt x="95" y="2127"/>
                </a:lnTo>
                <a:lnTo>
                  <a:pt x="170" y="1853"/>
                </a:lnTo>
                <a:lnTo>
                  <a:pt x="265" y="1587"/>
                </a:lnTo>
                <a:lnTo>
                  <a:pt x="380" y="1333"/>
                </a:lnTo>
                <a:lnTo>
                  <a:pt x="510" y="1100"/>
                </a:lnTo>
                <a:lnTo>
                  <a:pt x="660" y="880"/>
                </a:lnTo>
                <a:lnTo>
                  <a:pt x="825" y="680"/>
                </a:lnTo>
                <a:lnTo>
                  <a:pt x="1000" y="507"/>
                </a:lnTo>
                <a:lnTo>
                  <a:pt x="1190" y="353"/>
                </a:lnTo>
                <a:lnTo>
                  <a:pt x="1390" y="227"/>
                </a:lnTo>
                <a:lnTo>
                  <a:pt x="1595" y="127"/>
                </a:lnTo>
                <a:lnTo>
                  <a:pt x="1810" y="60"/>
                </a:lnTo>
                <a:lnTo>
                  <a:pt x="2030" y="13"/>
                </a:lnTo>
                <a:lnTo>
                  <a:pt x="2250" y="0"/>
                </a:lnTo>
                <a:close/>
              </a:path>
            </a:pathLst>
          </a:custGeom>
          <a:solidFill>
            <a:srgbClr val="FFFFFF"/>
          </a:solidFill>
          <a:ln w="7114" algn="in">
            <a:solidFill>
              <a:srgbClr val="C8E6C9"/>
            </a:solidFill>
            <a:prstDash val="solid"/>
          </a:ln>
        </p:spPr>
        <p:txBody>
          <a:bodyPr/>
          <a:lstStyle/>
          <a:p/>
        </p:txBody>
      </p:sp>
      <p:sp>
        <p:nvSpPr>
          <p:cNvPr id="9" name="el-1782805609818-22"/>
          <p:cNvSpPr/>
          <p:nvPr/>
        </p:nvSpPr>
        <p:spPr>
          <a:xfrm>
            <a:off x="4657725" y="936131"/>
            <a:ext cx="1900268" cy="143148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250" y="0"/>
                </a:moveTo>
                <a:lnTo>
                  <a:pt x="97750" y="0"/>
                </a:lnTo>
                <a:lnTo>
                  <a:pt x="97970" y="13"/>
                </a:lnTo>
                <a:lnTo>
                  <a:pt x="98190" y="60"/>
                </a:lnTo>
                <a:lnTo>
                  <a:pt x="98405" y="127"/>
                </a:lnTo>
                <a:lnTo>
                  <a:pt x="98610" y="227"/>
                </a:lnTo>
                <a:lnTo>
                  <a:pt x="98810" y="353"/>
                </a:lnTo>
                <a:lnTo>
                  <a:pt x="99000" y="507"/>
                </a:lnTo>
                <a:lnTo>
                  <a:pt x="99175" y="680"/>
                </a:lnTo>
                <a:lnTo>
                  <a:pt x="99340" y="880"/>
                </a:lnTo>
                <a:lnTo>
                  <a:pt x="99490" y="1100"/>
                </a:lnTo>
                <a:lnTo>
                  <a:pt x="99620" y="1333"/>
                </a:lnTo>
                <a:lnTo>
                  <a:pt x="99735" y="1587"/>
                </a:lnTo>
                <a:lnTo>
                  <a:pt x="99830" y="1853"/>
                </a:lnTo>
                <a:lnTo>
                  <a:pt x="99905" y="2127"/>
                </a:lnTo>
                <a:lnTo>
                  <a:pt x="99955" y="2413"/>
                </a:lnTo>
                <a:lnTo>
                  <a:pt x="99990" y="2707"/>
                </a:lnTo>
                <a:lnTo>
                  <a:pt x="100000" y="3000"/>
                </a:lnTo>
                <a:lnTo>
                  <a:pt x="100000" y="97000"/>
                </a:lnTo>
                <a:lnTo>
                  <a:pt x="99990" y="97293"/>
                </a:lnTo>
                <a:lnTo>
                  <a:pt x="99955" y="97587"/>
                </a:lnTo>
                <a:lnTo>
                  <a:pt x="99905" y="97873"/>
                </a:lnTo>
                <a:lnTo>
                  <a:pt x="99830" y="98147"/>
                </a:lnTo>
                <a:lnTo>
                  <a:pt x="99735" y="98413"/>
                </a:lnTo>
                <a:lnTo>
                  <a:pt x="99620" y="98667"/>
                </a:lnTo>
                <a:lnTo>
                  <a:pt x="99490" y="98900"/>
                </a:lnTo>
                <a:lnTo>
                  <a:pt x="99340" y="99120"/>
                </a:lnTo>
                <a:lnTo>
                  <a:pt x="99175" y="99320"/>
                </a:lnTo>
                <a:lnTo>
                  <a:pt x="99000" y="99493"/>
                </a:lnTo>
                <a:lnTo>
                  <a:pt x="98810" y="99647"/>
                </a:lnTo>
                <a:lnTo>
                  <a:pt x="98610" y="99773"/>
                </a:lnTo>
                <a:lnTo>
                  <a:pt x="98405" y="99873"/>
                </a:lnTo>
                <a:lnTo>
                  <a:pt x="98190" y="99940"/>
                </a:lnTo>
                <a:lnTo>
                  <a:pt x="97970" y="99987"/>
                </a:lnTo>
                <a:lnTo>
                  <a:pt x="97750" y="100000"/>
                </a:lnTo>
                <a:lnTo>
                  <a:pt x="2250" y="100000"/>
                </a:lnTo>
                <a:lnTo>
                  <a:pt x="2030" y="99987"/>
                </a:lnTo>
                <a:lnTo>
                  <a:pt x="1810" y="99940"/>
                </a:lnTo>
                <a:lnTo>
                  <a:pt x="1595" y="99873"/>
                </a:lnTo>
                <a:lnTo>
                  <a:pt x="1390" y="99773"/>
                </a:lnTo>
                <a:lnTo>
                  <a:pt x="1190" y="99647"/>
                </a:lnTo>
                <a:lnTo>
                  <a:pt x="1000" y="99493"/>
                </a:lnTo>
                <a:lnTo>
                  <a:pt x="825" y="99320"/>
                </a:lnTo>
                <a:lnTo>
                  <a:pt x="660" y="99120"/>
                </a:lnTo>
                <a:lnTo>
                  <a:pt x="510" y="98900"/>
                </a:lnTo>
                <a:lnTo>
                  <a:pt x="380" y="98667"/>
                </a:lnTo>
                <a:lnTo>
                  <a:pt x="265" y="98413"/>
                </a:lnTo>
                <a:lnTo>
                  <a:pt x="170" y="98147"/>
                </a:lnTo>
                <a:lnTo>
                  <a:pt x="95" y="97873"/>
                </a:lnTo>
                <a:lnTo>
                  <a:pt x="45" y="97587"/>
                </a:lnTo>
                <a:lnTo>
                  <a:pt x="10" y="97293"/>
                </a:lnTo>
                <a:lnTo>
                  <a:pt x="0" y="97000"/>
                </a:lnTo>
                <a:lnTo>
                  <a:pt x="0" y="3000"/>
                </a:lnTo>
                <a:lnTo>
                  <a:pt x="10" y="2707"/>
                </a:lnTo>
                <a:lnTo>
                  <a:pt x="45" y="2413"/>
                </a:lnTo>
                <a:lnTo>
                  <a:pt x="95" y="2127"/>
                </a:lnTo>
                <a:lnTo>
                  <a:pt x="170" y="1853"/>
                </a:lnTo>
                <a:lnTo>
                  <a:pt x="265" y="1587"/>
                </a:lnTo>
                <a:lnTo>
                  <a:pt x="380" y="1333"/>
                </a:lnTo>
                <a:lnTo>
                  <a:pt x="510" y="1100"/>
                </a:lnTo>
                <a:lnTo>
                  <a:pt x="660" y="880"/>
                </a:lnTo>
                <a:lnTo>
                  <a:pt x="825" y="680"/>
                </a:lnTo>
                <a:lnTo>
                  <a:pt x="1000" y="507"/>
                </a:lnTo>
                <a:lnTo>
                  <a:pt x="1190" y="353"/>
                </a:lnTo>
                <a:lnTo>
                  <a:pt x="1390" y="227"/>
                </a:lnTo>
                <a:lnTo>
                  <a:pt x="1595" y="127"/>
                </a:lnTo>
                <a:lnTo>
                  <a:pt x="1810" y="60"/>
                </a:lnTo>
                <a:lnTo>
                  <a:pt x="2030" y="13"/>
                </a:lnTo>
                <a:lnTo>
                  <a:pt x="2250" y="0"/>
                </a:lnTo>
                <a:close/>
              </a:path>
            </a:pathLst>
          </a:custGeom>
          <a:solidFill>
            <a:srgbClr val="FFFFFF"/>
          </a:solidFill>
          <a:ln w="7114" algn="in">
            <a:solidFill>
              <a:srgbClr val="C8E6C9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el-1782805609820-23"/>
          <p:cNvSpPr/>
          <p:nvPr/>
        </p:nvSpPr>
        <p:spPr>
          <a:xfrm>
            <a:off x="6672262" y="936131"/>
            <a:ext cx="1900268" cy="143148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250" y="0"/>
                </a:moveTo>
                <a:lnTo>
                  <a:pt x="97750" y="0"/>
                </a:lnTo>
                <a:lnTo>
                  <a:pt x="97970" y="13"/>
                </a:lnTo>
                <a:lnTo>
                  <a:pt x="98190" y="60"/>
                </a:lnTo>
                <a:lnTo>
                  <a:pt x="98405" y="127"/>
                </a:lnTo>
                <a:lnTo>
                  <a:pt x="98610" y="227"/>
                </a:lnTo>
                <a:lnTo>
                  <a:pt x="98810" y="353"/>
                </a:lnTo>
                <a:lnTo>
                  <a:pt x="99000" y="507"/>
                </a:lnTo>
                <a:lnTo>
                  <a:pt x="99175" y="680"/>
                </a:lnTo>
                <a:lnTo>
                  <a:pt x="99340" y="880"/>
                </a:lnTo>
                <a:lnTo>
                  <a:pt x="99490" y="1100"/>
                </a:lnTo>
                <a:lnTo>
                  <a:pt x="99620" y="1333"/>
                </a:lnTo>
                <a:lnTo>
                  <a:pt x="99735" y="1587"/>
                </a:lnTo>
                <a:lnTo>
                  <a:pt x="99830" y="1853"/>
                </a:lnTo>
                <a:lnTo>
                  <a:pt x="99905" y="2127"/>
                </a:lnTo>
                <a:lnTo>
                  <a:pt x="99955" y="2413"/>
                </a:lnTo>
                <a:lnTo>
                  <a:pt x="99990" y="2707"/>
                </a:lnTo>
                <a:lnTo>
                  <a:pt x="100000" y="3000"/>
                </a:lnTo>
                <a:lnTo>
                  <a:pt x="100000" y="97000"/>
                </a:lnTo>
                <a:lnTo>
                  <a:pt x="99990" y="97293"/>
                </a:lnTo>
                <a:lnTo>
                  <a:pt x="99955" y="97587"/>
                </a:lnTo>
                <a:lnTo>
                  <a:pt x="99905" y="97873"/>
                </a:lnTo>
                <a:lnTo>
                  <a:pt x="99830" y="98147"/>
                </a:lnTo>
                <a:lnTo>
                  <a:pt x="99735" y="98413"/>
                </a:lnTo>
                <a:lnTo>
                  <a:pt x="99620" y="98667"/>
                </a:lnTo>
                <a:lnTo>
                  <a:pt x="99490" y="98900"/>
                </a:lnTo>
                <a:lnTo>
                  <a:pt x="99340" y="99120"/>
                </a:lnTo>
                <a:lnTo>
                  <a:pt x="99175" y="99320"/>
                </a:lnTo>
                <a:lnTo>
                  <a:pt x="99000" y="99493"/>
                </a:lnTo>
                <a:lnTo>
                  <a:pt x="98810" y="99647"/>
                </a:lnTo>
                <a:lnTo>
                  <a:pt x="98610" y="99773"/>
                </a:lnTo>
                <a:lnTo>
                  <a:pt x="98405" y="99873"/>
                </a:lnTo>
                <a:lnTo>
                  <a:pt x="98190" y="99940"/>
                </a:lnTo>
                <a:lnTo>
                  <a:pt x="97970" y="99987"/>
                </a:lnTo>
                <a:lnTo>
                  <a:pt x="97750" y="100000"/>
                </a:lnTo>
                <a:lnTo>
                  <a:pt x="2250" y="100000"/>
                </a:lnTo>
                <a:lnTo>
                  <a:pt x="2030" y="99987"/>
                </a:lnTo>
                <a:lnTo>
                  <a:pt x="1810" y="99940"/>
                </a:lnTo>
                <a:lnTo>
                  <a:pt x="1595" y="99873"/>
                </a:lnTo>
                <a:lnTo>
                  <a:pt x="1390" y="99773"/>
                </a:lnTo>
                <a:lnTo>
                  <a:pt x="1190" y="99647"/>
                </a:lnTo>
                <a:lnTo>
                  <a:pt x="1000" y="99493"/>
                </a:lnTo>
                <a:lnTo>
                  <a:pt x="825" y="99320"/>
                </a:lnTo>
                <a:lnTo>
                  <a:pt x="660" y="99120"/>
                </a:lnTo>
                <a:lnTo>
                  <a:pt x="510" y="98900"/>
                </a:lnTo>
                <a:lnTo>
                  <a:pt x="380" y="98667"/>
                </a:lnTo>
                <a:lnTo>
                  <a:pt x="265" y="98413"/>
                </a:lnTo>
                <a:lnTo>
                  <a:pt x="170" y="98147"/>
                </a:lnTo>
                <a:lnTo>
                  <a:pt x="95" y="97873"/>
                </a:lnTo>
                <a:lnTo>
                  <a:pt x="45" y="97587"/>
                </a:lnTo>
                <a:lnTo>
                  <a:pt x="10" y="97293"/>
                </a:lnTo>
                <a:lnTo>
                  <a:pt x="0" y="97000"/>
                </a:lnTo>
                <a:lnTo>
                  <a:pt x="0" y="3000"/>
                </a:lnTo>
                <a:lnTo>
                  <a:pt x="10" y="2707"/>
                </a:lnTo>
                <a:lnTo>
                  <a:pt x="45" y="2413"/>
                </a:lnTo>
                <a:lnTo>
                  <a:pt x="95" y="2127"/>
                </a:lnTo>
                <a:lnTo>
                  <a:pt x="170" y="1853"/>
                </a:lnTo>
                <a:lnTo>
                  <a:pt x="265" y="1587"/>
                </a:lnTo>
                <a:lnTo>
                  <a:pt x="380" y="1333"/>
                </a:lnTo>
                <a:lnTo>
                  <a:pt x="510" y="1100"/>
                </a:lnTo>
                <a:lnTo>
                  <a:pt x="660" y="880"/>
                </a:lnTo>
                <a:lnTo>
                  <a:pt x="825" y="680"/>
                </a:lnTo>
                <a:lnTo>
                  <a:pt x="1000" y="507"/>
                </a:lnTo>
                <a:lnTo>
                  <a:pt x="1190" y="353"/>
                </a:lnTo>
                <a:lnTo>
                  <a:pt x="1390" y="227"/>
                </a:lnTo>
                <a:lnTo>
                  <a:pt x="1595" y="127"/>
                </a:lnTo>
                <a:lnTo>
                  <a:pt x="1810" y="60"/>
                </a:lnTo>
                <a:lnTo>
                  <a:pt x="2030" y="13"/>
                </a:lnTo>
                <a:lnTo>
                  <a:pt x="2250" y="0"/>
                </a:lnTo>
                <a:close/>
              </a:path>
            </a:pathLst>
          </a:custGeom>
          <a:solidFill>
            <a:srgbClr val="FFFFFF"/>
          </a:solidFill>
          <a:ln w="7114" algn="in">
            <a:solidFill>
              <a:srgbClr val="C8E6C9"/>
            </a:solidFill>
            <a:prstDash val="solid"/>
          </a:ln>
        </p:spPr>
        <p:txBody>
          <a:bodyPr/>
          <a:lstStyle/>
          <a:p/>
        </p:txBody>
      </p:sp>
      <p:sp>
        <p:nvSpPr>
          <p:cNvPr id="11" name="el-1782805609760-9"/>
          <p:cNvSpPr/>
          <p:nvPr/>
        </p:nvSpPr>
        <p:spPr>
          <a:xfrm>
            <a:off x="428655" y="2743200"/>
            <a:ext cx="8315325" cy="20574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9313" y="0"/>
                </a:lnTo>
                <a:lnTo>
                  <a:pt x="99380" y="14"/>
                </a:lnTo>
                <a:lnTo>
                  <a:pt x="99447" y="56"/>
                </a:lnTo>
                <a:lnTo>
                  <a:pt x="99512" y="120"/>
                </a:lnTo>
                <a:lnTo>
                  <a:pt x="99576" y="213"/>
                </a:lnTo>
                <a:lnTo>
                  <a:pt x="99637" y="329"/>
                </a:lnTo>
                <a:lnTo>
                  <a:pt x="99694" y="468"/>
                </a:lnTo>
                <a:lnTo>
                  <a:pt x="99749" y="630"/>
                </a:lnTo>
                <a:lnTo>
                  <a:pt x="99798" y="815"/>
                </a:lnTo>
                <a:lnTo>
                  <a:pt x="99844" y="1014"/>
                </a:lnTo>
                <a:lnTo>
                  <a:pt x="99884" y="1236"/>
                </a:lnTo>
                <a:lnTo>
                  <a:pt x="99919" y="1468"/>
                </a:lnTo>
                <a:lnTo>
                  <a:pt x="99947" y="1713"/>
                </a:lnTo>
                <a:lnTo>
                  <a:pt x="99970" y="1972"/>
                </a:lnTo>
                <a:lnTo>
                  <a:pt x="99986" y="2236"/>
                </a:lnTo>
                <a:lnTo>
                  <a:pt x="99997" y="2505"/>
                </a:lnTo>
                <a:lnTo>
                  <a:pt x="100000" y="2778"/>
                </a:lnTo>
                <a:lnTo>
                  <a:pt x="100000" y="97222"/>
                </a:lnTo>
                <a:lnTo>
                  <a:pt x="99997" y="97495"/>
                </a:lnTo>
                <a:lnTo>
                  <a:pt x="99986" y="97764"/>
                </a:lnTo>
                <a:lnTo>
                  <a:pt x="99970" y="98028"/>
                </a:lnTo>
                <a:lnTo>
                  <a:pt x="99947" y="98287"/>
                </a:lnTo>
                <a:lnTo>
                  <a:pt x="99919" y="98532"/>
                </a:lnTo>
                <a:lnTo>
                  <a:pt x="99884" y="98764"/>
                </a:lnTo>
                <a:lnTo>
                  <a:pt x="99844" y="98986"/>
                </a:lnTo>
                <a:lnTo>
                  <a:pt x="99798" y="99185"/>
                </a:lnTo>
                <a:lnTo>
                  <a:pt x="99749" y="99370"/>
                </a:lnTo>
                <a:lnTo>
                  <a:pt x="99694" y="99532"/>
                </a:lnTo>
                <a:lnTo>
                  <a:pt x="99637" y="99671"/>
                </a:lnTo>
                <a:lnTo>
                  <a:pt x="99576" y="99787"/>
                </a:lnTo>
                <a:lnTo>
                  <a:pt x="99512" y="99880"/>
                </a:lnTo>
                <a:lnTo>
                  <a:pt x="99447" y="99944"/>
                </a:lnTo>
                <a:lnTo>
                  <a:pt x="99380" y="99986"/>
                </a:lnTo>
                <a:lnTo>
                  <a:pt x="99313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DF0F0"/>
          </a:solidFill>
          <a:ln>
            <a:noFill/>
          </a:ln>
        </p:spPr>
        <p:txBody>
          <a:bodyPr/>
          <a:lstStyle/>
          <a:p/>
        </p:txBody>
      </p:sp>
      <p:sp>
        <p:nvSpPr>
          <p:cNvPr id="12" name="el-1782805609762-11"/>
          <p:cNvSpPr/>
          <p:nvPr/>
        </p:nvSpPr>
        <p:spPr>
          <a:xfrm>
            <a:off x="428655" y="2743200"/>
            <a:ext cx="8315325" cy="20574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8545" algn="in">
            <a:solidFill>
              <a:srgbClr val="C0392B"/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el-1782805609784-19"/>
          <p:cNvSpPr/>
          <p:nvPr/>
        </p:nvSpPr>
        <p:spPr>
          <a:xfrm>
            <a:off x="628650" y="2875480"/>
            <a:ext cx="199995" cy="19999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05" y="238"/>
                </a:lnTo>
                <a:lnTo>
                  <a:pt x="59762" y="952"/>
                </a:lnTo>
                <a:lnTo>
                  <a:pt x="64524" y="2143"/>
                </a:lnTo>
                <a:lnTo>
                  <a:pt x="69143" y="3810"/>
                </a:lnTo>
                <a:lnTo>
                  <a:pt x="73571" y="5905"/>
                </a:lnTo>
                <a:lnTo>
                  <a:pt x="77762" y="8429"/>
                </a:lnTo>
                <a:lnTo>
                  <a:pt x="81714" y="11333"/>
                </a:lnTo>
                <a:lnTo>
                  <a:pt x="85381" y="14619"/>
                </a:lnTo>
                <a:lnTo>
                  <a:pt x="88667" y="18286"/>
                </a:lnTo>
                <a:lnTo>
                  <a:pt x="91571" y="22238"/>
                </a:lnTo>
                <a:lnTo>
                  <a:pt x="94095" y="26429"/>
                </a:lnTo>
                <a:lnTo>
                  <a:pt x="96190" y="30857"/>
                </a:lnTo>
                <a:lnTo>
                  <a:pt x="97857" y="35476"/>
                </a:lnTo>
                <a:lnTo>
                  <a:pt x="99048" y="40238"/>
                </a:lnTo>
                <a:lnTo>
                  <a:pt x="99762" y="45095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62" y="54905"/>
                </a:lnTo>
                <a:lnTo>
                  <a:pt x="99048" y="59762"/>
                </a:lnTo>
                <a:lnTo>
                  <a:pt x="97857" y="64524"/>
                </a:lnTo>
                <a:lnTo>
                  <a:pt x="96190" y="69143"/>
                </a:lnTo>
                <a:lnTo>
                  <a:pt x="94095" y="73571"/>
                </a:lnTo>
                <a:lnTo>
                  <a:pt x="91571" y="77762"/>
                </a:lnTo>
                <a:lnTo>
                  <a:pt x="88667" y="81714"/>
                </a:lnTo>
                <a:lnTo>
                  <a:pt x="85381" y="85381"/>
                </a:lnTo>
                <a:lnTo>
                  <a:pt x="81714" y="88667"/>
                </a:lnTo>
                <a:lnTo>
                  <a:pt x="77762" y="91571"/>
                </a:lnTo>
                <a:lnTo>
                  <a:pt x="73571" y="94095"/>
                </a:lnTo>
                <a:lnTo>
                  <a:pt x="69143" y="96190"/>
                </a:lnTo>
                <a:lnTo>
                  <a:pt x="64524" y="97857"/>
                </a:lnTo>
                <a:lnTo>
                  <a:pt x="59762" y="99048"/>
                </a:lnTo>
                <a:lnTo>
                  <a:pt x="54905" y="99762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95" y="99762"/>
                </a:lnTo>
                <a:lnTo>
                  <a:pt x="40238" y="99048"/>
                </a:lnTo>
                <a:lnTo>
                  <a:pt x="35476" y="97857"/>
                </a:lnTo>
                <a:lnTo>
                  <a:pt x="30857" y="96190"/>
                </a:lnTo>
                <a:lnTo>
                  <a:pt x="26429" y="94095"/>
                </a:lnTo>
                <a:lnTo>
                  <a:pt x="22238" y="91571"/>
                </a:lnTo>
                <a:lnTo>
                  <a:pt x="18286" y="88667"/>
                </a:lnTo>
                <a:lnTo>
                  <a:pt x="14619" y="85381"/>
                </a:lnTo>
                <a:lnTo>
                  <a:pt x="11333" y="81714"/>
                </a:lnTo>
                <a:lnTo>
                  <a:pt x="8429" y="77762"/>
                </a:lnTo>
                <a:lnTo>
                  <a:pt x="5905" y="73571"/>
                </a:lnTo>
                <a:lnTo>
                  <a:pt x="3810" y="69143"/>
                </a:lnTo>
                <a:lnTo>
                  <a:pt x="2143" y="64524"/>
                </a:lnTo>
                <a:lnTo>
                  <a:pt x="952" y="59762"/>
                </a:lnTo>
                <a:lnTo>
                  <a:pt x="238" y="54905"/>
                </a:lnTo>
                <a:lnTo>
                  <a:pt x="0" y="50000"/>
                </a:lnTo>
                <a:lnTo>
                  <a:pt x="0" y="50000"/>
                </a:lnTo>
                <a:lnTo>
                  <a:pt x="238" y="45095"/>
                </a:lnTo>
                <a:lnTo>
                  <a:pt x="952" y="40238"/>
                </a:lnTo>
                <a:lnTo>
                  <a:pt x="2143" y="35476"/>
                </a:lnTo>
                <a:lnTo>
                  <a:pt x="3810" y="30857"/>
                </a:lnTo>
                <a:lnTo>
                  <a:pt x="5905" y="26429"/>
                </a:lnTo>
                <a:lnTo>
                  <a:pt x="8429" y="22238"/>
                </a:lnTo>
                <a:lnTo>
                  <a:pt x="11333" y="18286"/>
                </a:lnTo>
                <a:lnTo>
                  <a:pt x="14619" y="14619"/>
                </a:lnTo>
                <a:lnTo>
                  <a:pt x="18286" y="11333"/>
                </a:lnTo>
                <a:lnTo>
                  <a:pt x="22238" y="8429"/>
                </a:lnTo>
                <a:lnTo>
                  <a:pt x="26429" y="5905"/>
                </a:lnTo>
                <a:lnTo>
                  <a:pt x="30857" y="3810"/>
                </a:lnTo>
                <a:lnTo>
                  <a:pt x="35476" y="2143"/>
                </a:lnTo>
                <a:lnTo>
                  <a:pt x="40238" y="952"/>
                </a:lnTo>
                <a:lnTo>
                  <a:pt x="45095" y="238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4" name="el-1782805609839-24"/>
          <p:cNvSpPr/>
          <p:nvPr/>
        </p:nvSpPr>
        <p:spPr>
          <a:xfrm>
            <a:off x="628650" y="3164981"/>
            <a:ext cx="1900268" cy="82996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250" y="0"/>
                </a:moveTo>
                <a:lnTo>
                  <a:pt x="97750" y="0"/>
                </a:lnTo>
                <a:lnTo>
                  <a:pt x="97970" y="23"/>
                </a:lnTo>
                <a:lnTo>
                  <a:pt x="98190" y="103"/>
                </a:lnTo>
                <a:lnTo>
                  <a:pt x="98405" y="218"/>
                </a:lnTo>
                <a:lnTo>
                  <a:pt x="98610" y="391"/>
                </a:lnTo>
                <a:lnTo>
                  <a:pt x="98810" y="609"/>
                </a:lnTo>
                <a:lnTo>
                  <a:pt x="99000" y="874"/>
                </a:lnTo>
                <a:lnTo>
                  <a:pt x="99175" y="1172"/>
                </a:lnTo>
                <a:lnTo>
                  <a:pt x="99340" y="1517"/>
                </a:lnTo>
                <a:lnTo>
                  <a:pt x="99490" y="1897"/>
                </a:lnTo>
                <a:lnTo>
                  <a:pt x="99620" y="2299"/>
                </a:lnTo>
                <a:lnTo>
                  <a:pt x="99735" y="2736"/>
                </a:lnTo>
                <a:lnTo>
                  <a:pt x="99830" y="3195"/>
                </a:lnTo>
                <a:lnTo>
                  <a:pt x="99905" y="3667"/>
                </a:lnTo>
                <a:lnTo>
                  <a:pt x="99955" y="4161"/>
                </a:lnTo>
                <a:lnTo>
                  <a:pt x="99990" y="4667"/>
                </a:lnTo>
                <a:lnTo>
                  <a:pt x="100000" y="5172"/>
                </a:lnTo>
                <a:lnTo>
                  <a:pt x="100000" y="94828"/>
                </a:lnTo>
                <a:lnTo>
                  <a:pt x="99990" y="95333"/>
                </a:lnTo>
                <a:lnTo>
                  <a:pt x="99955" y="95839"/>
                </a:lnTo>
                <a:lnTo>
                  <a:pt x="99905" y="96333"/>
                </a:lnTo>
                <a:lnTo>
                  <a:pt x="99830" y="96805"/>
                </a:lnTo>
                <a:lnTo>
                  <a:pt x="99735" y="97264"/>
                </a:lnTo>
                <a:lnTo>
                  <a:pt x="99620" y="97701"/>
                </a:lnTo>
                <a:lnTo>
                  <a:pt x="99490" y="98103"/>
                </a:lnTo>
                <a:lnTo>
                  <a:pt x="99340" y="98483"/>
                </a:lnTo>
                <a:lnTo>
                  <a:pt x="99175" y="98828"/>
                </a:lnTo>
                <a:lnTo>
                  <a:pt x="99000" y="99126"/>
                </a:lnTo>
                <a:lnTo>
                  <a:pt x="98810" y="99391"/>
                </a:lnTo>
                <a:lnTo>
                  <a:pt x="98610" y="99609"/>
                </a:lnTo>
                <a:lnTo>
                  <a:pt x="98405" y="99782"/>
                </a:lnTo>
                <a:lnTo>
                  <a:pt x="98190" y="99897"/>
                </a:lnTo>
                <a:lnTo>
                  <a:pt x="97970" y="99977"/>
                </a:lnTo>
                <a:lnTo>
                  <a:pt x="97750" y="100000"/>
                </a:lnTo>
                <a:lnTo>
                  <a:pt x="2250" y="100000"/>
                </a:lnTo>
                <a:lnTo>
                  <a:pt x="2030" y="99977"/>
                </a:lnTo>
                <a:lnTo>
                  <a:pt x="1810" y="99897"/>
                </a:lnTo>
                <a:lnTo>
                  <a:pt x="1595" y="99782"/>
                </a:lnTo>
                <a:lnTo>
                  <a:pt x="1390" y="99609"/>
                </a:lnTo>
                <a:lnTo>
                  <a:pt x="1190" y="99391"/>
                </a:lnTo>
                <a:lnTo>
                  <a:pt x="1000" y="99126"/>
                </a:lnTo>
                <a:lnTo>
                  <a:pt x="825" y="98828"/>
                </a:lnTo>
                <a:lnTo>
                  <a:pt x="660" y="98483"/>
                </a:lnTo>
                <a:lnTo>
                  <a:pt x="510" y="98103"/>
                </a:lnTo>
                <a:lnTo>
                  <a:pt x="380" y="97701"/>
                </a:lnTo>
                <a:lnTo>
                  <a:pt x="265" y="97264"/>
                </a:lnTo>
                <a:lnTo>
                  <a:pt x="170" y="96805"/>
                </a:lnTo>
                <a:lnTo>
                  <a:pt x="95" y="96333"/>
                </a:lnTo>
                <a:lnTo>
                  <a:pt x="45" y="95839"/>
                </a:lnTo>
                <a:lnTo>
                  <a:pt x="10" y="95333"/>
                </a:lnTo>
                <a:lnTo>
                  <a:pt x="0" y="94828"/>
                </a:lnTo>
                <a:lnTo>
                  <a:pt x="0" y="5172"/>
                </a:lnTo>
                <a:lnTo>
                  <a:pt x="10" y="4667"/>
                </a:lnTo>
                <a:lnTo>
                  <a:pt x="45" y="4161"/>
                </a:lnTo>
                <a:lnTo>
                  <a:pt x="95" y="3667"/>
                </a:lnTo>
                <a:lnTo>
                  <a:pt x="170" y="3195"/>
                </a:lnTo>
                <a:lnTo>
                  <a:pt x="265" y="2736"/>
                </a:lnTo>
                <a:lnTo>
                  <a:pt x="380" y="2299"/>
                </a:lnTo>
                <a:lnTo>
                  <a:pt x="510" y="1897"/>
                </a:lnTo>
                <a:lnTo>
                  <a:pt x="660" y="1517"/>
                </a:lnTo>
                <a:lnTo>
                  <a:pt x="825" y="1172"/>
                </a:lnTo>
                <a:lnTo>
                  <a:pt x="1000" y="874"/>
                </a:lnTo>
                <a:lnTo>
                  <a:pt x="1190" y="609"/>
                </a:lnTo>
                <a:lnTo>
                  <a:pt x="1390" y="391"/>
                </a:lnTo>
                <a:lnTo>
                  <a:pt x="1595" y="218"/>
                </a:lnTo>
                <a:lnTo>
                  <a:pt x="1810" y="103"/>
                </a:lnTo>
                <a:lnTo>
                  <a:pt x="2030" y="23"/>
                </a:lnTo>
                <a:lnTo>
                  <a:pt x="2250" y="0"/>
                </a:lnTo>
                <a:close/>
              </a:path>
            </a:pathLst>
          </a:custGeom>
          <a:solidFill>
            <a:srgbClr val="FFFFFF"/>
          </a:solidFill>
          <a:ln w="7114" algn="in">
            <a:solidFill>
              <a:srgbClr val="F5C6CB"/>
            </a:solidFill>
            <a:prstDash val="solid"/>
          </a:ln>
        </p:spPr>
        <p:txBody>
          <a:bodyPr/>
          <a:lstStyle/>
          <a:p/>
        </p:txBody>
      </p:sp>
      <p:sp>
        <p:nvSpPr>
          <p:cNvPr id="15" name="el-1782805609842-25"/>
          <p:cNvSpPr/>
          <p:nvPr/>
        </p:nvSpPr>
        <p:spPr>
          <a:xfrm>
            <a:off x="2643187" y="3164981"/>
            <a:ext cx="1900268" cy="82996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250" y="0"/>
                </a:moveTo>
                <a:lnTo>
                  <a:pt x="97750" y="0"/>
                </a:lnTo>
                <a:lnTo>
                  <a:pt x="97970" y="23"/>
                </a:lnTo>
                <a:lnTo>
                  <a:pt x="98190" y="103"/>
                </a:lnTo>
                <a:lnTo>
                  <a:pt x="98405" y="218"/>
                </a:lnTo>
                <a:lnTo>
                  <a:pt x="98610" y="391"/>
                </a:lnTo>
                <a:lnTo>
                  <a:pt x="98810" y="609"/>
                </a:lnTo>
                <a:lnTo>
                  <a:pt x="99000" y="874"/>
                </a:lnTo>
                <a:lnTo>
                  <a:pt x="99175" y="1172"/>
                </a:lnTo>
                <a:lnTo>
                  <a:pt x="99340" y="1517"/>
                </a:lnTo>
                <a:lnTo>
                  <a:pt x="99490" y="1897"/>
                </a:lnTo>
                <a:lnTo>
                  <a:pt x="99620" y="2299"/>
                </a:lnTo>
                <a:lnTo>
                  <a:pt x="99735" y="2736"/>
                </a:lnTo>
                <a:lnTo>
                  <a:pt x="99830" y="3195"/>
                </a:lnTo>
                <a:lnTo>
                  <a:pt x="99905" y="3667"/>
                </a:lnTo>
                <a:lnTo>
                  <a:pt x="99955" y="4161"/>
                </a:lnTo>
                <a:lnTo>
                  <a:pt x="99990" y="4667"/>
                </a:lnTo>
                <a:lnTo>
                  <a:pt x="100000" y="5172"/>
                </a:lnTo>
                <a:lnTo>
                  <a:pt x="100000" y="94828"/>
                </a:lnTo>
                <a:lnTo>
                  <a:pt x="99990" y="95333"/>
                </a:lnTo>
                <a:lnTo>
                  <a:pt x="99955" y="95839"/>
                </a:lnTo>
                <a:lnTo>
                  <a:pt x="99905" y="96333"/>
                </a:lnTo>
                <a:lnTo>
                  <a:pt x="99830" y="96805"/>
                </a:lnTo>
                <a:lnTo>
                  <a:pt x="99735" y="97264"/>
                </a:lnTo>
                <a:lnTo>
                  <a:pt x="99620" y="97701"/>
                </a:lnTo>
                <a:lnTo>
                  <a:pt x="99490" y="98103"/>
                </a:lnTo>
                <a:lnTo>
                  <a:pt x="99340" y="98483"/>
                </a:lnTo>
                <a:lnTo>
                  <a:pt x="99175" y="98828"/>
                </a:lnTo>
                <a:lnTo>
                  <a:pt x="99000" y="99126"/>
                </a:lnTo>
                <a:lnTo>
                  <a:pt x="98810" y="99391"/>
                </a:lnTo>
                <a:lnTo>
                  <a:pt x="98610" y="99609"/>
                </a:lnTo>
                <a:lnTo>
                  <a:pt x="98405" y="99782"/>
                </a:lnTo>
                <a:lnTo>
                  <a:pt x="98190" y="99897"/>
                </a:lnTo>
                <a:lnTo>
                  <a:pt x="97970" y="99977"/>
                </a:lnTo>
                <a:lnTo>
                  <a:pt x="97750" y="100000"/>
                </a:lnTo>
                <a:lnTo>
                  <a:pt x="2250" y="100000"/>
                </a:lnTo>
                <a:lnTo>
                  <a:pt x="2030" y="99977"/>
                </a:lnTo>
                <a:lnTo>
                  <a:pt x="1810" y="99897"/>
                </a:lnTo>
                <a:lnTo>
                  <a:pt x="1595" y="99782"/>
                </a:lnTo>
                <a:lnTo>
                  <a:pt x="1390" y="99609"/>
                </a:lnTo>
                <a:lnTo>
                  <a:pt x="1190" y="99391"/>
                </a:lnTo>
                <a:lnTo>
                  <a:pt x="1000" y="99126"/>
                </a:lnTo>
                <a:lnTo>
                  <a:pt x="825" y="98828"/>
                </a:lnTo>
                <a:lnTo>
                  <a:pt x="660" y="98483"/>
                </a:lnTo>
                <a:lnTo>
                  <a:pt x="510" y="98103"/>
                </a:lnTo>
                <a:lnTo>
                  <a:pt x="380" y="97701"/>
                </a:lnTo>
                <a:lnTo>
                  <a:pt x="265" y="97264"/>
                </a:lnTo>
                <a:lnTo>
                  <a:pt x="170" y="96805"/>
                </a:lnTo>
                <a:lnTo>
                  <a:pt x="95" y="96333"/>
                </a:lnTo>
                <a:lnTo>
                  <a:pt x="45" y="95839"/>
                </a:lnTo>
                <a:lnTo>
                  <a:pt x="10" y="95333"/>
                </a:lnTo>
                <a:lnTo>
                  <a:pt x="0" y="94828"/>
                </a:lnTo>
                <a:lnTo>
                  <a:pt x="0" y="5172"/>
                </a:lnTo>
                <a:lnTo>
                  <a:pt x="10" y="4667"/>
                </a:lnTo>
                <a:lnTo>
                  <a:pt x="45" y="4161"/>
                </a:lnTo>
                <a:lnTo>
                  <a:pt x="95" y="3667"/>
                </a:lnTo>
                <a:lnTo>
                  <a:pt x="170" y="3195"/>
                </a:lnTo>
                <a:lnTo>
                  <a:pt x="265" y="2736"/>
                </a:lnTo>
                <a:lnTo>
                  <a:pt x="380" y="2299"/>
                </a:lnTo>
                <a:lnTo>
                  <a:pt x="510" y="1897"/>
                </a:lnTo>
                <a:lnTo>
                  <a:pt x="660" y="1517"/>
                </a:lnTo>
                <a:lnTo>
                  <a:pt x="825" y="1172"/>
                </a:lnTo>
                <a:lnTo>
                  <a:pt x="1000" y="874"/>
                </a:lnTo>
                <a:lnTo>
                  <a:pt x="1190" y="609"/>
                </a:lnTo>
                <a:lnTo>
                  <a:pt x="1390" y="391"/>
                </a:lnTo>
                <a:lnTo>
                  <a:pt x="1595" y="218"/>
                </a:lnTo>
                <a:lnTo>
                  <a:pt x="1810" y="103"/>
                </a:lnTo>
                <a:lnTo>
                  <a:pt x="2030" y="23"/>
                </a:lnTo>
                <a:lnTo>
                  <a:pt x="2250" y="0"/>
                </a:lnTo>
                <a:close/>
              </a:path>
            </a:pathLst>
          </a:custGeom>
          <a:solidFill>
            <a:srgbClr val="FFFFFF"/>
          </a:solidFill>
          <a:ln w="7114" algn="in">
            <a:solidFill>
              <a:srgbClr val="F5C6CB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el-1782805609844-26"/>
          <p:cNvSpPr/>
          <p:nvPr/>
        </p:nvSpPr>
        <p:spPr>
          <a:xfrm>
            <a:off x="4657725" y="3164981"/>
            <a:ext cx="1900268" cy="82996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250" y="0"/>
                </a:moveTo>
                <a:lnTo>
                  <a:pt x="97750" y="0"/>
                </a:lnTo>
                <a:lnTo>
                  <a:pt x="97970" y="23"/>
                </a:lnTo>
                <a:lnTo>
                  <a:pt x="98190" y="103"/>
                </a:lnTo>
                <a:lnTo>
                  <a:pt x="98405" y="218"/>
                </a:lnTo>
                <a:lnTo>
                  <a:pt x="98610" y="391"/>
                </a:lnTo>
                <a:lnTo>
                  <a:pt x="98810" y="609"/>
                </a:lnTo>
                <a:lnTo>
                  <a:pt x="99000" y="874"/>
                </a:lnTo>
                <a:lnTo>
                  <a:pt x="99175" y="1172"/>
                </a:lnTo>
                <a:lnTo>
                  <a:pt x="99340" y="1517"/>
                </a:lnTo>
                <a:lnTo>
                  <a:pt x="99490" y="1897"/>
                </a:lnTo>
                <a:lnTo>
                  <a:pt x="99620" y="2299"/>
                </a:lnTo>
                <a:lnTo>
                  <a:pt x="99735" y="2736"/>
                </a:lnTo>
                <a:lnTo>
                  <a:pt x="99830" y="3195"/>
                </a:lnTo>
                <a:lnTo>
                  <a:pt x="99905" y="3667"/>
                </a:lnTo>
                <a:lnTo>
                  <a:pt x="99955" y="4161"/>
                </a:lnTo>
                <a:lnTo>
                  <a:pt x="99990" y="4667"/>
                </a:lnTo>
                <a:lnTo>
                  <a:pt x="100000" y="5172"/>
                </a:lnTo>
                <a:lnTo>
                  <a:pt x="100000" y="94828"/>
                </a:lnTo>
                <a:lnTo>
                  <a:pt x="99990" y="95333"/>
                </a:lnTo>
                <a:lnTo>
                  <a:pt x="99955" y="95839"/>
                </a:lnTo>
                <a:lnTo>
                  <a:pt x="99905" y="96333"/>
                </a:lnTo>
                <a:lnTo>
                  <a:pt x="99830" y="96805"/>
                </a:lnTo>
                <a:lnTo>
                  <a:pt x="99735" y="97264"/>
                </a:lnTo>
                <a:lnTo>
                  <a:pt x="99620" y="97701"/>
                </a:lnTo>
                <a:lnTo>
                  <a:pt x="99490" y="98103"/>
                </a:lnTo>
                <a:lnTo>
                  <a:pt x="99340" y="98483"/>
                </a:lnTo>
                <a:lnTo>
                  <a:pt x="99175" y="98828"/>
                </a:lnTo>
                <a:lnTo>
                  <a:pt x="99000" y="99126"/>
                </a:lnTo>
                <a:lnTo>
                  <a:pt x="98810" y="99391"/>
                </a:lnTo>
                <a:lnTo>
                  <a:pt x="98610" y="99609"/>
                </a:lnTo>
                <a:lnTo>
                  <a:pt x="98405" y="99782"/>
                </a:lnTo>
                <a:lnTo>
                  <a:pt x="98190" y="99897"/>
                </a:lnTo>
                <a:lnTo>
                  <a:pt x="97970" y="99977"/>
                </a:lnTo>
                <a:lnTo>
                  <a:pt x="97750" y="100000"/>
                </a:lnTo>
                <a:lnTo>
                  <a:pt x="2250" y="100000"/>
                </a:lnTo>
                <a:lnTo>
                  <a:pt x="2030" y="99977"/>
                </a:lnTo>
                <a:lnTo>
                  <a:pt x="1810" y="99897"/>
                </a:lnTo>
                <a:lnTo>
                  <a:pt x="1595" y="99782"/>
                </a:lnTo>
                <a:lnTo>
                  <a:pt x="1390" y="99609"/>
                </a:lnTo>
                <a:lnTo>
                  <a:pt x="1190" y="99391"/>
                </a:lnTo>
                <a:lnTo>
                  <a:pt x="1000" y="99126"/>
                </a:lnTo>
                <a:lnTo>
                  <a:pt x="825" y="98828"/>
                </a:lnTo>
                <a:lnTo>
                  <a:pt x="660" y="98483"/>
                </a:lnTo>
                <a:lnTo>
                  <a:pt x="510" y="98103"/>
                </a:lnTo>
                <a:lnTo>
                  <a:pt x="380" y="97701"/>
                </a:lnTo>
                <a:lnTo>
                  <a:pt x="265" y="97264"/>
                </a:lnTo>
                <a:lnTo>
                  <a:pt x="170" y="96805"/>
                </a:lnTo>
                <a:lnTo>
                  <a:pt x="95" y="96333"/>
                </a:lnTo>
                <a:lnTo>
                  <a:pt x="45" y="95839"/>
                </a:lnTo>
                <a:lnTo>
                  <a:pt x="10" y="95333"/>
                </a:lnTo>
                <a:lnTo>
                  <a:pt x="0" y="94828"/>
                </a:lnTo>
                <a:lnTo>
                  <a:pt x="0" y="5172"/>
                </a:lnTo>
                <a:lnTo>
                  <a:pt x="10" y="4667"/>
                </a:lnTo>
                <a:lnTo>
                  <a:pt x="45" y="4161"/>
                </a:lnTo>
                <a:lnTo>
                  <a:pt x="95" y="3667"/>
                </a:lnTo>
                <a:lnTo>
                  <a:pt x="170" y="3195"/>
                </a:lnTo>
                <a:lnTo>
                  <a:pt x="265" y="2736"/>
                </a:lnTo>
                <a:lnTo>
                  <a:pt x="380" y="2299"/>
                </a:lnTo>
                <a:lnTo>
                  <a:pt x="510" y="1897"/>
                </a:lnTo>
                <a:lnTo>
                  <a:pt x="660" y="1517"/>
                </a:lnTo>
                <a:lnTo>
                  <a:pt x="825" y="1172"/>
                </a:lnTo>
                <a:lnTo>
                  <a:pt x="1000" y="874"/>
                </a:lnTo>
                <a:lnTo>
                  <a:pt x="1190" y="609"/>
                </a:lnTo>
                <a:lnTo>
                  <a:pt x="1390" y="391"/>
                </a:lnTo>
                <a:lnTo>
                  <a:pt x="1595" y="218"/>
                </a:lnTo>
                <a:lnTo>
                  <a:pt x="1810" y="103"/>
                </a:lnTo>
                <a:lnTo>
                  <a:pt x="2030" y="23"/>
                </a:lnTo>
                <a:lnTo>
                  <a:pt x="2250" y="0"/>
                </a:lnTo>
                <a:close/>
              </a:path>
            </a:pathLst>
          </a:custGeom>
          <a:solidFill>
            <a:srgbClr val="FFFFFF"/>
          </a:solidFill>
          <a:ln w="7114" algn="in">
            <a:solidFill>
              <a:srgbClr val="F5C6CB"/>
            </a:solidFill>
            <a:prstDash val="solid"/>
          </a:ln>
        </p:spPr>
        <p:txBody>
          <a:bodyPr/>
          <a:lstStyle/>
          <a:p/>
        </p:txBody>
      </p:sp>
      <p:sp>
        <p:nvSpPr>
          <p:cNvPr id="17" name="el-1782805609846-27"/>
          <p:cNvSpPr/>
          <p:nvPr/>
        </p:nvSpPr>
        <p:spPr>
          <a:xfrm>
            <a:off x="6672262" y="3164981"/>
            <a:ext cx="1900268" cy="82996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250" y="0"/>
                </a:moveTo>
                <a:lnTo>
                  <a:pt x="97750" y="0"/>
                </a:lnTo>
                <a:lnTo>
                  <a:pt x="97970" y="23"/>
                </a:lnTo>
                <a:lnTo>
                  <a:pt x="98190" y="103"/>
                </a:lnTo>
                <a:lnTo>
                  <a:pt x="98405" y="218"/>
                </a:lnTo>
                <a:lnTo>
                  <a:pt x="98610" y="391"/>
                </a:lnTo>
                <a:lnTo>
                  <a:pt x="98810" y="609"/>
                </a:lnTo>
                <a:lnTo>
                  <a:pt x="99000" y="874"/>
                </a:lnTo>
                <a:lnTo>
                  <a:pt x="99175" y="1172"/>
                </a:lnTo>
                <a:lnTo>
                  <a:pt x="99340" y="1517"/>
                </a:lnTo>
                <a:lnTo>
                  <a:pt x="99490" y="1897"/>
                </a:lnTo>
                <a:lnTo>
                  <a:pt x="99620" y="2299"/>
                </a:lnTo>
                <a:lnTo>
                  <a:pt x="99735" y="2736"/>
                </a:lnTo>
                <a:lnTo>
                  <a:pt x="99830" y="3195"/>
                </a:lnTo>
                <a:lnTo>
                  <a:pt x="99905" y="3667"/>
                </a:lnTo>
                <a:lnTo>
                  <a:pt x="99955" y="4161"/>
                </a:lnTo>
                <a:lnTo>
                  <a:pt x="99990" y="4667"/>
                </a:lnTo>
                <a:lnTo>
                  <a:pt x="100000" y="5172"/>
                </a:lnTo>
                <a:lnTo>
                  <a:pt x="100000" y="94828"/>
                </a:lnTo>
                <a:lnTo>
                  <a:pt x="99990" y="95333"/>
                </a:lnTo>
                <a:lnTo>
                  <a:pt x="99955" y="95839"/>
                </a:lnTo>
                <a:lnTo>
                  <a:pt x="99905" y="96333"/>
                </a:lnTo>
                <a:lnTo>
                  <a:pt x="99830" y="96805"/>
                </a:lnTo>
                <a:lnTo>
                  <a:pt x="99735" y="97264"/>
                </a:lnTo>
                <a:lnTo>
                  <a:pt x="99620" y="97701"/>
                </a:lnTo>
                <a:lnTo>
                  <a:pt x="99490" y="98103"/>
                </a:lnTo>
                <a:lnTo>
                  <a:pt x="99340" y="98483"/>
                </a:lnTo>
                <a:lnTo>
                  <a:pt x="99175" y="98828"/>
                </a:lnTo>
                <a:lnTo>
                  <a:pt x="99000" y="99126"/>
                </a:lnTo>
                <a:lnTo>
                  <a:pt x="98810" y="99391"/>
                </a:lnTo>
                <a:lnTo>
                  <a:pt x="98610" y="99609"/>
                </a:lnTo>
                <a:lnTo>
                  <a:pt x="98405" y="99782"/>
                </a:lnTo>
                <a:lnTo>
                  <a:pt x="98190" y="99897"/>
                </a:lnTo>
                <a:lnTo>
                  <a:pt x="97970" y="99977"/>
                </a:lnTo>
                <a:lnTo>
                  <a:pt x="97750" y="100000"/>
                </a:lnTo>
                <a:lnTo>
                  <a:pt x="2250" y="100000"/>
                </a:lnTo>
                <a:lnTo>
                  <a:pt x="2030" y="99977"/>
                </a:lnTo>
                <a:lnTo>
                  <a:pt x="1810" y="99897"/>
                </a:lnTo>
                <a:lnTo>
                  <a:pt x="1595" y="99782"/>
                </a:lnTo>
                <a:lnTo>
                  <a:pt x="1390" y="99609"/>
                </a:lnTo>
                <a:lnTo>
                  <a:pt x="1190" y="99391"/>
                </a:lnTo>
                <a:lnTo>
                  <a:pt x="1000" y="99126"/>
                </a:lnTo>
                <a:lnTo>
                  <a:pt x="825" y="98828"/>
                </a:lnTo>
                <a:lnTo>
                  <a:pt x="660" y="98483"/>
                </a:lnTo>
                <a:lnTo>
                  <a:pt x="510" y="98103"/>
                </a:lnTo>
                <a:lnTo>
                  <a:pt x="380" y="97701"/>
                </a:lnTo>
                <a:lnTo>
                  <a:pt x="265" y="97264"/>
                </a:lnTo>
                <a:lnTo>
                  <a:pt x="170" y="96805"/>
                </a:lnTo>
                <a:lnTo>
                  <a:pt x="95" y="96333"/>
                </a:lnTo>
                <a:lnTo>
                  <a:pt x="45" y="95839"/>
                </a:lnTo>
                <a:lnTo>
                  <a:pt x="10" y="95333"/>
                </a:lnTo>
                <a:lnTo>
                  <a:pt x="0" y="94828"/>
                </a:lnTo>
                <a:lnTo>
                  <a:pt x="0" y="5172"/>
                </a:lnTo>
                <a:lnTo>
                  <a:pt x="10" y="4667"/>
                </a:lnTo>
                <a:lnTo>
                  <a:pt x="45" y="4161"/>
                </a:lnTo>
                <a:lnTo>
                  <a:pt x="95" y="3667"/>
                </a:lnTo>
                <a:lnTo>
                  <a:pt x="170" y="3195"/>
                </a:lnTo>
                <a:lnTo>
                  <a:pt x="265" y="2736"/>
                </a:lnTo>
                <a:lnTo>
                  <a:pt x="380" y="2299"/>
                </a:lnTo>
                <a:lnTo>
                  <a:pt x="510" y="1897"/>
                </a:lnTo>
                <a:lnTo>
                  <a:pt x="660" y="1517"/>
                </a:lnTo>
                <a:lnTo>
                  <a:pt x="825" y="1172"/>
                </a:lnTo>
                <a:lnTo>
                  <a:pt x="1000" y="874"/>
                </a:lnTo>
                <a:lnTo>
                  <a:pt x="1190" y="609"/>
                </a:lnTo>
                <a:lnTo>
                  <a:pt x="1390" y="391"/>
                </a:lnTo>
                <a:lnTo>
                  <a:pt x="1595" y="218"/>
                </a:lnTo>
                <a:lnTo>
                  <a:pt x="1810" y="103"/>
                </a:lnTo>
                <a:lnTo>
                  <a:pt x="2030" y="23"/>
                </a:lnTo>
                <a:lnTo>
                  <a:pt x="2250" y="0"/>
                </a:lnTo>
                <a:close/>
              </a:path>
            </a:pathLst>
          </a:custGeom>
          <a:solidFill>
            <a:srgbClr val="FFFFFF"/>
          </a:solidFill>
          <a:ln w="7114" algn="in">
            <a:solidFill>
              <a:srgbClr val="F5C6CB"/>
            </a:solidFill>
            <a:prstDash val="solid"/>
          </a:ln>
        </p:spPr>
        <p:txBody>
          <a:bodyPr/>
          <a:lstStyle/>
          <a:p/>
        </p:txBody>
      </p:sp>
      <p:sp>
        <p:nvSpPr>
          <p:cNvPr id="18" name="el-1782805609719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9" name="el-1782805609720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el-1782805609769-13"/>
          <p:cNvSpPr/>
          <p:nvPr/>
        </p:nvSpPr>
        <p:spPr>
          <a:xfrm>
            <a:off x="428655" y="4968448"/>
            <a:ext cx="171450" cy="14227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1" name="el-1782805609774-16"/>
          <p:cNvSpPr txBox="1"/>
          <p:nvPr/>
        </p:nvSpPr>
        <p:spPr>
          <a:xfrm>
            <a:off x="571500" y="646629"/>
            <a:ext cx="314295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✔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el-1782805609771-14"/>
          <p:cNvSpPr txBox="1"/>
          <p:nvPr/>
        </p:nvSpPr>
        <p:spPr>
          <a:xfrm>
            <a:off x="900052" y="642938"/>
            <a:ext cx="1389309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规范用语 "四步法"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09862-34"/>
          <p:cNvSpPr txBox="1"/>
          <p:nvPr/>
        </p:nvSpPr>
        <p:spPr>
          <a:xfrm>
            <a:off x="735716" y="1043198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27AE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第一步</a:t>
            </a:r>
            <a:endParaRPr sz="1010" b="1">
              <a:solidFill>
                <a:srgbClr val="27AE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09862-35"/>
          <p:cNvSpPr txBox="1"/>
          <p:nvPr/>
        </p:nvSpPr>
        <p:spPr>
          <a:xfrm>
            <a:off x="735716" y="1258951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礼貌开场</a:t>
            </a:r>
            <a:endParaRPr sz="101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09854-28"/>
          <p:cNvSpPr txBox="1"/>
          <p:nvPr/>
        </p:nvSpPr>
        <p:spPr>
          <a:xfrm>
            <a:off x="735716" y="1474704"/>
            <a:ext cx="1750429" cy="1928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首句使用 </a:t>
            </a:r>
            <a:r>
              <a:rPr sz="1010" b="1">
                <a:solidFill>
                  <a:srgbClr val="27AE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"您好"</a:t>
            </a:r>
            <a:endParaRPr sz="1010" b="1">
              <a:solidFill>
                <a:srgbClr val="27AE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09863-36"/>
          <p:cNvSpPr txBox="1"/>
          <p:nvPr/>
        </p:nvSpPr>
        <p:spPr>
          <a:xfrm>
            <a:off x="2750254" y="1043198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27AE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第二步</a:t>
            </a:r>
            <a:endParaRPr sz="1010" b="1">
              <a:solidFill>
                <a:srgbClr val="27AE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09863-37"/>
          <p:cNvSpPr txBox="1"/>
          <p:nvPr/>
        </p:nvSpPr>
        <p:spPr>
          <a:xfrm>
            <a:off x="2750254" y="1258951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表明身份</a:t>
            </a:r>
            <a:endParaRPr sz="101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09864-38"/>
          <p:cNvSpPr txBox="1"/>
          <p:nvPr/>
        </p:nvSpPr>
        <p:spPr>
          <a:xfrm>
            <a:off x="2750254" y="1474704"/>
            <a:ext cx="1686135" cy="7715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515"/>
              </a:lnSpc>
            </a:pP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"我们是台商区自然资源与规划建设交通局/综合行政执法队的执法人员，这是我们的执法证件，请查验"</a:t>
            </a:r>
            <a:endParaRPr sz="101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09864-39"/>
          <p:cNvSpPr txBox="1"/>
          <p:nvPr/>
        </p:nvSpPr>
        <p:spPr>
          <a:xfrm>
            <a:off x="4764791" y="1043198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27AE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第三步</a:t>
            </a:r>
            <a:endParaRPr sz="1010" b="1">
              <a:solidFill>
                <a:srgbClr val="27AE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09865-40"/>
          <p:cNvSpPr txBox="1"/>
          <p:nvPr/>
        </p:nvSpPr>
        <p:spPr>
          <a:xfrm>
            <a:off x="4764791" y="1258951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说明事由与权利</a:t>
            </a:r>
            <a:endParaRPr sz="101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09866-41"/>
          <p:cNvSpPr txBox="1"/>
          <p:nvPr/>
        </p:nvSpPr>
        <p:spPr>
          <a:xfrm>
            <a:off x="4764791" y="1474704"/>
            <a:ext cx="1686135" cy="57864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515"/>
              </a:lnSpc>
            </a:pP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说明检查/调查事由及法律依据，完整告知权利义务及救济途径</a:t>
            </a:r>
            <a:endParaRPr sz="101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09866-42"/>
          <p:cNvSpPr txBox="1"/>
          <p:nvPr/>
        </p:nvSpPr>
        <p:spPr>
          <a:xfrm>
            <a:off x="6779329" y="1043198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27AE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第四步</a:t>
            </a:r>
            <a:endParaRPr sz="1010" b="1">
              <a:solidFill>
                <a:srgbClr val="27AE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09866-43"/>
          <p:cNvSpPr txBox="1"/>
          <p:nvPr/>
        </p:nvSpPr>
        <p:spPr>
          <a:xfrm>
            <a:off x="6779329" y="1258951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礼貌结束</a:t>
            </a:r>
            <a:endParaRPr sz="101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el-1782805609855-29"/>
          <p:cNvSpPr txBox="1"/>
          <p:nvPr/>
        </p:nvSpPr>
        <p:spPr>
          <a:xfrm>
            <a:off x="6779329" y="1474704"/>
            <a:ext cx="1750429" cy="1928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结束时使用 </a:t>
            </a:r>
            <a:r>
              <a:rPr sz="1010" b="1">
                <a:solidFill>
                  <a:srgbClr val="27AE6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"谢谢您的配合"</a:t>
            </a:r>
            <a:endParaRPr sz="1010" b="1">
              <a:solidFill>
                <a:srgbClr val="27AE6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" name="el-1782805609776-18"/>
          <p:cNvSpPr txBox="1"/>
          <p:nvPr/>
        </p:nvSpPr>
        <p:spPr>
          <a:xfrm>
            <a:off x="571500" y="2875480"/>
            <a:ext cx="314295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✘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6" name="el-1782805609772-15"/>
          <p:cNvSpPr txBox="1"/>
          <p:nvPr/>
        </p:nvSpPr>
        <p:spPr>
          <a:xfrm>
            <a:off x="900052" y="2871788"/>
            <a:ext cx="1232177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禁用用语 "四类"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7" name="el-1782805609867-44"/>
          <p:cNvSpPr txBox="1"/>
          <p:nvPr/>
        </p:nvSpPr>
        <p:spPr>
          <a:xfrm>
            <a:off x="735716" y="3272048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不礼貌称呼类</a:t>
            </a:r>
            <a:endParaRPr sz="101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el-1782805609858-30"/>
          <p:cNvSpPr txBox="1"/>
          <p:nvPr/>
        </p:nvSpPr>
        <p:spPr>
          <a:xfrm>
            <a:off x="735716" y="3487801"/>
            <a:ext cx="1750429" cy="1928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"喂"</a:t>
            </a: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"老头/老太"</a:t>
            </a: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等</a:t>
            </a:r>
            <a:endParaRPr sz="101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9" name="el-1782805609867-45"/>
          <p:cNvSpPr txBox="1"/>
          <p:nvPr/>
        </p:nvSpPr>
        <p:spPr>
          <a:xfrm>
            <a:off x="2750254" y="3272048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命令训斥类</a:t>
            </a:r>
            <a:endParaRPr sz="101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0" name="el-1782805609859-31"/>
          <p:cNvSpPr txBox="1"/>
          <p:nvPr/>
        </p:nvSpPr>
        <p:spPr>
          <a:xfrm>
            <a:off x="2750254" y="3487801"/>
            <a:ext cx="1750429" cy="1928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"你懂什么"</a:t>
            </a: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"我说了算"</a:t>
            </a:r>
            <a:endParaRPr sz="101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1" name="el-1782805609868-46"/>
          <p:cNvSpPr txBox="1"/>
          <p:nvPr/>
        </p:nvSpPr>
        <p:spPr>
          <a:xfrm>
            <a:off x="4764791" y="3272048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威胁恐吓类</a:t>
            </a:r>
            <a:endParaRPr sz="101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2" name="el-1782805609860-32"/>
          <p:cNvSpPr txBox="1"/>
          <p:nvPr/>
        </p:nvSpPr>
        <p:spPr>
          <a:xfrm>
            <a:off x="4764791" y="3487801"/>
            <a:ext cx="1686135" cy="3857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515"/>
              </a:lnSpc>
            </a:pP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"不交钱别想走"</a:t>
            </a: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"让你吃不了兜着走"</a:t>
            </a:r>
            <a:endParaRPr sz="101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3" name="el-1782805609868-47"/>
          <p:cNvSpPr txBox="1"/>
          <p:nvPr/>
        </p:nvSpPr>
        <p:spPr>
          <a:xfrm>
            <a:off x="6779329" y="3272048"/>
            <a:ext cx="1750429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推诿冷漠类</a:t>
            </a:r>
            <a:endParaRPr sz="101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4" name="el-1782805609861-33"/>
          <p:cNvSpPr txBox="1"/>
          <p:nvPr/>
        </p:nvSpPr>
        <p:spPr>
          <a:xfrm>
            <a:off x="6779329" y="3487801"/>
            <a:ext cx="1750429" cy="19288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"有本事你去告"</a:t>
            </a: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</a:t>
            </a: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"随你的便"</a:t>
            </a:r>
            <a:endParaRPr sz="101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5" name="el-1782805609767-12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6" name="el-1782805609751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7" name="el-1782805609753-7"/>
          <p:cNvSpPr/>
          <p:nvPr/>
        </p:nvSpPr>
        <p:spPr>
          <a:xfrm>
            <a:off x="428655" y="163886"/>
            <a:ext cx="21431" cy="179374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48" name="el-1782805609750-5"/>
          <p:cNvSpPr txBox="1"/>
          <p:nvPr/>
        </p:nvSpPr>
        <p:spPr>
          <a:xfrm>
            <a:off x="557242" y="121024"/>
            <a:ext cx="1342755" cy="26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0" b="1" spc="56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执法规范用语</a:t>
            </a:r>
            <a:endParaRPr sz="1570" b="1" spc="56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9" name="el-1782805609905-48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10155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10156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10168-9"/>
          <p:cNvSpPr/>
          <p:nvPr/>
        </p:nvSpPr>
        <p:spPr>
          <a:xfrm>
            <a:off x="428655" y="1189434"/>
            <a:ext cx="4071937" cy="128587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946" y="0"/>
                </a:lnTo>
                <a:lnTo>
                  <a:pt x="99049" y="15"/>
                </a:lnTo>
                <a:lnTo>
                  <a:pt x="99152" y="67"/>
                </a:lnTo>
                <a:lnTo>
                  <a:pt x="99253" y="141"/>
                </a:lnTo>
                <a:lnTo>
                  <a:pt x="99349" y="252"/>
                </a:lnTo>
                <a:lnTo>
                  <a:pt x="99443" y="393"/>
                </a:lnTo>
                <a:lnTo>
                  <a:pt x="99532" y="563"/>
                </a:lnTo>
                <a:lnTo>
                  <a:pt x="99614" y="756"/>
                </a:lnTo>
                <a:lnTo>
                  <a:pt x="99691" y="978"/>
                </a:lnTo>
                <a:lnTo>
                  <a:pt x="99761" y="1222"/>
                </a:lnTo>
                <a:lnTo>
                  <a:pt x="99822" y="1481"/>
                </a:lnTo>
                <a:lnTo>
                  <a:pt x="99876" y="1763"/>
                </a:lnTo>
                <a:lnTo>
                  <a:pt x="99920" y="2059"/>
                </a:lnTo>
                <a:lnTo>
                  <a:pt x="99956" y="2363"/>
                </a:lnTo>
                <a:lnTo>
                  <a:pt x="99979" y="2681"/>
                </a:lnTo>
                <a:lnTo>
                  <a:pt x="99995" y="3007"/>
                </a:lnTo>
                <a:lnTo>
                  <a:pt x="100000" y="3333"/>
                </a:lnTo>
                <a:lnTo>
                  <a:pt x="100000" y="96667"/>
                </a:lnTo>
                <a:lnTo>
                  <a:pt x="99995" y="96993"/>
                </a:lnTo>
                <a:lnTo>
                  <a:pt x="99979" y="97319"/>
                </a:lnTo>
                <a:lnTo>
                  <a:pt x="99956" y="97637"/>
                </a:lnTo>
                <a:lnTo>
                  <a:pt x="99920" y="97941"/>
                </a:lnTo>
                <a:lnTo>
                  <a:pt x="99876" y="98237"/>
                </a:lnTo>
                <a:lnTo>
                  <a:pt x="99822" y="98519"/>
                </a:lnTo>
                <a:lnTo>
                  <a:pt x="99761" y="98778"/>
                </a:lnTo>
                <a:lnTo>
                  <a:pt x="99691" y="99022"/>
                </a:lnTo>
                <a:lnTo>
                  <a:pt x="99614" y="99244"/>
                </a:lnTo>
                <a:lnTo>
                  <a:pt x="99532" y="99437"/>
                </a:lnTo>
                <a:lnTo>
                  <a:pt x="99443" y="99607"/>
                </a:lnTo>
                <a:lnTo>
                  <a:pt x="99349" y="99748"/>
                </a:lnTo>
                <a:lnTo>
                  <a:pt x="99253" y="99859"/>
                </a:lnTo>
                <a:lnTo>
                  <a:pt x="99152" y="99933"/>
                </a:lnTo>
                <a:lnTo>
                  <a:pt x="99049" y="99985"/>
                </a:lnTo>
                <a:lnTo>
                  <a:pt x="98946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5" name="el-1782805610176-14"/>
          <p:cNvCxnSpPr/>
          <p:nvPr/>
        </p:nvCxnSpPr>
        <p:spPr>
          <a:xfrm>
            <a:off x="446484" y="1189434"/>
            <a:ext cx="914" cy="1285875"/>
          </a:xfrm>
          <a:prstGeom prst="line">
            <a:avLst/>
          </a:prstGeom>
          <a:ln w="35659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el-1782805610204-27"/>
          <p:cNvSpPr/>
          <p:nvPr/>
        </p:nvSpPr>
        <p:spPr>
          <a:xfrm>
            <a:off x="621446" y="1468041"/>
            <a:ext cx="199995" cy="19999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4286" y="0"/>
                </a:moveTo>
                <a:lnTo>
                  <a:pt x="85714" y="0"/>
                </a:lnTo>
                <a:lnTo>
                  <a:pt x="87095" y="48"/>
                </a:lnTo>
                <a:lnTo>
                  <a:pt x="88524" y="286"/>
                </a:lnTo>
                <a:lnTo>
                  <a:pt x="89857" y="619"/>
                </a:lnTo>
                <a:lnTo>
                  <a:pt x="91190" y="1095"/>
                </a:lnTo>
                <a:lnTo>
                  <a:pt x="92429" y="1667"/>
                </a:lnTo>
                <a:lnTo>
                  <a:pt x="93667" y="2429"/>
                </a:lnTo>
                <a:lnTo>
                  <a:pt x="94762" y="3238"/>
                </a:lnTo>
                <a:lnTo>
                  <a:pt x="95810" y="4190"/>
                </a:lnTo>
                <a:lnTo>
                  <a:pt x="96762" y="5238"/>
                </a:lnTo>
                <a:lnTo>
                  <a:pt x="97571" y="6333"/>
                </a:lnTo>
                <a:lnTo>
                  <a:pt x="98333" y="7571"/>
                </a:lnTo>
                <a:lnTo>
                  <a:pt x="98905" y="8810"/>
                </a:lnTo>
                <a:lnTo>
                  <a:pt x="99381" y="10143"/>
                </a:lnTo>
                <a:lnTo>
                  <a:pt x="99714" y="11476"/>
                </a:lnTo>
                <a:lnTo>
                  <a:pt x="99952" y="12905"/>
                </a:lnTo>
                <a:lnTo>
                  <a:pt x="100000" y="14286"/>
                </a:lnTo>
                <a:lnTo>
                  <a:pt x="100000" y="85714"/>
                </a:lnTo>
                <a:lnTo>
                  <a:pt x="99952" y="87095"/>
                </a:lnTo>
                <a:lnTo>
                  <a:pt x="99714" y="88524"/>
                </a:lnTo>
                <a:lnTo>
                  <a:pt x="99381" y="89857"/>
                </a:lnTo>
                <a:lnTo>
                  <a:pt x="98905" y="91190"/>
                </a:lnTo>
                <a:lnTo>
                  <a:pt x="98333" y="92429"/>
                </a:lnTo>
                <a:lnTo>
                  <a:pt x="97571" y="93667"/>
                </a:lnTo>
                <a:lnTo>
                  <a:pt x="96762" y="94762"/>
                </a:lnTo>
                <a:lnTo>
                  <a:pt x="95810" y="95810"/>
                </a:lnTo>
                <a:lnTo>
                  <a:pt x="94762" y="96762"/>
                </a:lnTo>
                <a:lnTo>
                  <a:pt x="93667" y="97571"/>
                </a:lnTo>
                <a:lnTo>
                  <a:pt x="92429" y="98333"/>
                </a:lnTo>
                <a:lnTo>
                  <a:pt x="91190" y="98905"/>
                </a:lnTo>
                <a:lnTo>
                  <a:pt x="89857" y="99381"/>
                </a:lnTo>
                <a:lnTo>
                  <a:pt x="88524" y="99714"/>
                </a:lnTo>
                <a:lnTo>
                  <a:pt x="87095" y="99952"/>
                </a:lnTo>
                <a:lnTo>
                  <a:pt x="85714" y="100000"/>
                </a:lnTo>
                <a:lnTo>
                  <a:pt x="14286" y="100000"/>
                </a:lnTo>
                <a:lnTo>
                  <a:pt x="12905" y="99952"/>
                </a:lnTo>
                <a:lnTo>
                  <a:pt x="11476" y="99714"/>
                </a:lnTo>
                <a:lnTo>
                  <a:pt x="10143" y="99381"/>
                </a:lnTo>
                <a:lnTo>
                  <a:pt x="8810" y="98905"/>
                </a:lnTo>
                <a:lnTo>
                  <a:pt x="7571" y="98333"/>
                </a:lnTo>
                <a:lnTo>
                  <a:pt x="6333" y="97571"/>
                </a:lnTo>
                <a:lnTo>
                  <a:pt x="5238" y="96762"/>
                </a:lnTo>
                <a:lnTo>
                  <a:pt x="4190" y="95810"/>
                </a:lnTo>
                <a:lnTo>
                  <a:pt x="3238" y="94762"/>
                </a:lnTo>
                <a:lnTo>
                  <a:pt x="2429" y="93667"/>
                </a:lnTo>
                <a:lnTo>
                  <a:pt x="1667" y="92429"/>
                </a:lnTo>
                <a:lnTo>
                  <a:pt x="1095" y="91190"/>
                </a:lnTo>
                <a:lnTo>
                  <a:pt x="619" y="89857"/>
                </a:lnTo>
                <a:lnTo>
                  <a:pt x="286" y="88524"/>
                </a:lnTo>
                <a:lnTo>
                  <a:pt x="48" y="87095"/>
                </a:lnTo>
                <a:lnTo>
                  <a:pt x="0" y="85714"/>
                </a:lnTo>
                <a:lnTo>
                  <a:pt x="0" y="14286"/>
                </a:lnTo>
                <a:lnTo>
                  <a:pt x="48" y="12905"/>
                </a:lnTo>
                <a:lnTo>
                  <a:pt x="286" y="11476"/>
                </a:lnTo>
                <a:lnTo>
                  <a:pt x="619" y="10143"/>
                </a:lnTo>
                <a:lnTo>
                  <a:pt x="1095" y="8810"/>
                </a:lnTo>
                <a:lnTo>
                  <a:pt x="1667" y="7571"/>
                </a:lnTo>
                <a:lnTo>
                  <a:pt x="2429" y="6333"/>
                </a:lnTo>
                <a:lnTo>
                  <a:pt x="3238" y="5238"/>
                </a:lnTo>
                <a:lnTo>
                  <a:pt x="4190" y="4190"/>
                </a:lnTo>
                <a:lnTo>
                  <a:pt x="5238" y="3238"/>
                </a:lnTo>
                <a:lnTo>
                  <a:pt x="6333" y="2429"/>
                </a:lnTo>
                <a:lnTo>
                  <a:pt x="7571" y="1667"/>
                </a:lnTo>
                <a:lnTo>
                  <a:pt x="8810" y="1095"/>
                </a:lnTo>
                <a:lnTo>
                  <a:pt x="10143" y="619"/>
                </a:lnTo>
                <a:lnTo>
                  <a:pt x="11476" y="286"/>
                </a:lnTo>
                <a:lnTo>
                  <a:pt x="12905" y="48"/>
                </a:lnTo>
                <a:lnTo>
                  <a:pt x="14286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el-1782805610169-10"/>
          <p:cNvSpPr/>
          <p:nvPr/>
        </p:nvSpPr>
        <p:spPr>
          <a:xfrm>
            <a:off x="4672042" y="1189434"/>
            <a:ext cx="4071937" cy="128587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946" y="0"/>
                </a:lnTo>
                <a:lnTo>
                  <a:pt x="99049" y="15"/>
                </a:lnTo>
                <a:lnTo>
                  <a:pt x="99152" y="67"/>
                </a:lnTo>
                <a:lnTo>
                  <a:pt x="99253" y="141"/>
                </a:lnTo>
                <a:lnTo>
                  <a:pt x="99349" y="252"/>
                </a:lnTo>
                <a:lnTo>
                  <a:pt x="99443" y="393"/>
                </a:lnTo>
                <a:lnTo>
                  <a:pt x="99532" y="563"/>
                </a:lnTo>
                <a:lnTo>
                  <a:pt x="99614" y="756"/>
                </a:lnTo>
                <a:lnTo>
                  <a:pt x="99691" y="978"/>
                </a:lnTo>
                <a:lnTo>
                  <a:pt x="99761" y="1222"/>
                </a:lnTo>
                <a:lnTo>
                  <a:pt x="99822" y="1481"/>
                </a:lnTo>
                <a:lnTo>
                  <a:pt x="99876" y="1763"/>
                </a:lnTo>
                <a:lnTo>
                  <a:pt x="99920" y="2059"/>
                </a:lnTo>
                <a:lnTo>
                  <a:pt x="99956" y="2363"/>
                </a:lnTo>
                <a:lnTo>
                  <a:pt x="99979" y="2681"/>
                </a:lnTo>
                <a:lnTo>
                  <a:pt x="99995" y="3007"/>
                </a:lnTo>
                <a:lnTo>
                  <a:pt x="100000" y="3333"/>
                </a:lnTo>
                <a:lnTo>
                  <a:pt x="100000" y="96667"/>
                </a:lnTo>
                <a:lnTo>
                  <a:pt x="99995" y="96993"/>
                </a:lnTo>
                <a:lnTo>
                  <a:pt x="99979" y="97319"/>
                </a:lnTo>
                <a:lnTo>
                  <a:pt x="99956" y="97637"/>
                </a:lnTo>
                <a:lnTo>
                  <a:pt x="99920" y="97941"/>
                </a:lnTo>
                <a:lnTo>
                  <a:pt x="99876" y="98237"/>
                </a:lnTo>
                <a:lnTo>
                  <a:pt x="99822" y="98519"/>
                </a:lnTo>
                <a:lnTo>
                  <a:pt x="99761" y="98778"/>
                </a:lnTo>
                <a:lnTo>
                  <a:pt x="99691" y="99022"/>
                </a:lnTo>
                <a:lnTo>
                  <a:pt x="99614" y="99244"/>
                </a:lnTo>
                <a:lnTo>
                  <a:pt x="99532" y="99437"/>
                </a:lnTo>
                <a:lnTo>
                  <a:pt x="99443" y="99607"/>
                </a:lnTo>
                <a:lnTo>
                  <a:pt x="99349" y="99748"/>
                </a:lnTo>
                <a:lnTo>
                  <a:pt x="99253" y="99859"/>
                </a:lnTo>
                <a:lnTo>
                  <a:pt x="99152" y="99933"/>
                </a:lnTo>
                <a:lnTo>
                  <a:pt x="99049" y="99985"/>
                </a:lnTo>
                <a:lnTo>
                  <a:pt x="98946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8" name="el-1782805610187-15"/>
          <p:cNvCxnSpPr/>
          <p:nvPr/>
        </p:nvCxnSpPr>
        <p:spPr>
          <a:xfrm>
            <a:off x="4689872" y="1189434"/>
            <a:ext cx="914" cy="1285875"/>
          </a:xfrm>
          <a:prstGeom prst="line">
            <a:avLst/>
          </a:prstGeom>
          <a:ln w="35659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l-1782805610208-29"/>
          <p:cNvSpPr/>
          <p:nvPr/>
        </p:nvSpPr>
        <p:spPr>
          <a:xfrm>
            <a:off x="4864834" y="1468041"/>
            <a:ext cx="199995" cy="19999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4286" y="0"/>
                </a:moveTo>
                <a:lnTo>
                  <a:pt x="85714" y="0"/>
                </a:lnTo>
                <a:lnTo>
                  <a:pt x="87095" y="48"/>
                </a:lnTo>
                <a:lnTo>
                  <a:pt x="88524" y="286"/>
                </a:lnTo>
                <a:lnTo>
                  <a:pt x="89857" y="619"/>
                </a:lnTo>
                <a:lnTo>
                  <a:pt x="91190" y="1095"/>
                </a:lnTo>
                <a:lnTo>
                  <a:pt x="92429" y="1667"/>
                </a:lnTo>
                <a:lnTo>
                  <a:pt x="93667" y="2429"/>
                </a:lnTo>
                <a:lnTo>
                  <a:pt x="94762" y="3238"/>
                </a:lnTo>
                <a:lnTo>
                  <a:pt x="95810" y="4190"/>
                </a:lnTo>
                <a:lnTo>
                  <a:pt x="96762" y="5238"/>
                </a:lnTo>
                <a:lnTo>
                  <a:pt x="97571" y="6333"/>
                </a:lnTo>
                <a:lnTo>
                  <a:pt x="98333" y="7571"/>
                </a:lnTo>
                <a:lnTo>
                  <a:pt x="98905" y="8810"/>
                </a:lnTo>
                <a:lnTo>
                  <a:pt x="99381" y="10143"/>
                </a:lnTo>
                <a:lnTo>
                  <a:pt x="99714" y="11476"/>
                </a:lnTo>
                <a:lnTo>
                  <a:pt x="99952" y="12905"/>
                </a:lnTo>
                <a:lnTo>
                  <a:pt x="100000" y="14286"/>
                </a:lnTo>
                <a:lnTo>
                  <a:pt x="100000" y="85714"/>
                </a:lnTo>
                <a:lnTo>
                  <a:pt x="99952" y="87095"/>
                </a:lnTo>
                <a:lnTo>
                  <a:pt x="99714" y="88524"/>
                </a:lnTo>
                <a:lnTo>
                  <a:pt x="99381" y="89857"/>
                </a:lnTo>
                <a:lnTo>
                  <a:pt x="98905" y="91190"/>
                </a:lnTo>
                <a:lnTo>
                  <a:pt x="98333" y="92429"/>
                </a:lnTo>
                <a:lnTo>
                  <a:pt x="97571" y="93667"/>
                </a:lnTo>
                <a:lnTo>
                  <a:pt x="96762" y="94762"/>
                </a:lnTo>
                <a:lnTo>
                  <a:pt x="95810" y="95810"/>
                </a:lnTo>
                <a:lnTo>
                  <a:pt x="94762" y="96762"/>
                </a:lnTo>
                <a:lnTo>
                  <a:pt x="93667" y="97571"/>
                </a:lnTo>
                <a:lnTo>
                  <a:pt x="92429" y="98333"/>
                </a:lnTo>
                <a:lnTo>
                  <a:pt x="91190" y="98905"/>
                </a:lnTo>
                <a:lnTo>
                  <a:pt x="89857" y="99381"/>
                </a:lnTo>
                <a:lnTo>
                  <a:pt x="88524" y="99714"/>
                </a:lnTo>
                <a:lnTo>
                  <a:pt x="87095" y="99952"/>
                </a:lnTo>
                <a:lnTo>
                  <a:pt x="85714" y="100000"/>
                </a:lnTo>
                <a:lnTo>
                  <a:pt x="14286" y="100000"/>
                </a:lnTo>
                <a:lnTo>
                  <a:pt x="12905" y="99952"/>
                </a:lnTo>
                <a:lnTo>
                  <a:pt x="11476" y="99714"/>
                </a:lnTo>
                <a:lnTo>
                  <a:pt x="10143" y="99381"/>
                </a:lnTo>
                <a:lnTo>
                  <a:pt x="8810" y="98905"/>
                </a:lnTo>
                <a:lnTo>
                  <a:pt x="7571" y="98333"/>
                </a:lnTo>
                <a:lnTo>
                  <a:pt x="6333" y="97571"/>
                </a:lnTo>
                <a:lnTo>
                  <a:pt x="5238" y="96762"/>
                </a:lnTo>
                <a:lnTo>
                  <a:pt x="4190" y="95810"/>
                </a:lnTo>
                <a:lnTo>
                  <a:pt x="3238" y="94762"/>
                </a:lnTo>
                <a:lnTo>
                  <a:pt x="2429" y="93667"/>
                </a:lnTo>
                <a:lnTo>
                  <a:pt x="1667" y="92429"/>
                </a:lnTo>
                <a:lnTo>
                  <a:pt x="1095" y="91190"/>
                </a:lnTo>
                <a:lnTo>
                  <a:pt x="619" y="89857"/>
                </a:lnTo>
                <a:lnTo>
                  <a:pt x="286" y="88524"/>
                </a:lnTo>
                <a:lnTo>
                  <a:pt x="48" y="87095"/>
                </a:lnTo>
                <a:lnTo>
                  <a:pt x="0" y="85714"/>
                </a:lnTo>
                <a:lnTo>
                  <a:pt x="0" y="14286"/>
                </a:lnTo>
                <a:lnTo>
                  <a:pt x="48" y="12905"/>
                </a:lnTo>
                <a:lnTo>
                  <a:pt x="286" y="11476"/>
                </a:lnTo>
                <a:lnTo>
                  <a:pt x="619" y="10143"/>
                </a:lnTo>
                <a:lnTo>
                  <a:pt x="1095" y="8810"/>
                </a:lnTo>
                <a:lnTo>
                  <a:pt x="1667" y="7571"/>
                </a:lnTo>
                <a:lnTo>
                  <a:pt x="2429" y="6333"/>
                </a:lnTo>
                <a:lnTo>
                  <a:pt x="3238" y="5238"/>
                </a:lnTo>
                <a:lnTo>
                  <a:pt x="4190" y="4190"/>
                </a:lnTo>
                <a:lnTo>
                  <a:pt x="5238" y="3238"/>
                </a:lnTo>
                <a:lnTo>
                  <a:pt x="6333" y="2429"/>
                </a:lnTo>
                <a:lnTo>
                  <a:pt x="7571" y="1667"/>
                </a:lnTo>
                <a:lnTo>
                  <a:pt x="8810" y="1095"/>
                </a:lnTo>
                <a:lnTo>
                  <a:pt x="10143" y="619"/>
                </a:lnTo>
                <a:lnTo>
                  <a:pt x="11476" y="286"/>
                </a:lnTo>
                <a:lnTo>
                  <a:pt x="12905" y="48"/>
                </a:lnTo>
                <a:lnTo>
                  <a:pt x="14286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10170-11"/>
          <p:cNvSpPr/>
          <p:nvPr/>
        </p:nvSpPr>
        <p:spPr>
          <a:xfrm>
            <a:off x="428655" y="2646759"/>
            <a:ext cx="4071937" cy="147875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946" y="0"/>
                </a:lnTo>
                <a:lnTo>
                  <a:pt x="99049" y="13"/>
                </a:lnTo>
                <a:lnTo>
                  <a:pt x="99152" y="58"/>
                </a:lnTo>
                <a:lnTo>
                  <a:pt x="99253" y="123"/>
                </a:lnTo>
                <a:lnTo>
                  <a:pt x="99349" y="219"/>
                </a:lnTo>
                <a:lnTo>
                  <a:pt x="99443" y="342"/>
                </a:lnTo>
                <a:lnTo>
                  <a:pt x="99532" y="490"/>
                </a:lnTo>
                <a:lnTo>
                  <a:pt x="99614" y="658"/>
                </a:lnTo>
                <a:lnTo>
                  <a:pt x="99691" y="852"/>
                </a:lnTo>
                <a:lnTo>
                  <a:pt x="99761" y="1065"/>
                </a:lnTo>
                <a:lnTo>
                  <a:pt x="99822" y="1290"/>
                </a:lnTo>
                <a:lnTo>
                  <a:pt x="99876" y="1535"/>
                </a:lnTo>
                <a:lnTo>
                  <a:pt x="99920" y="1794"/>
                </a:lnTo>
                <a:lnTo>
                  <a:pt x="99956" y="2058"/>
                </a:lnTo>
                <a:lnTo>
                  <a:pt x="99979" y="2335"/>
                </a:lnTo>
                <a:lnTo>
                  <a:pt x="99995" y="2619"/>
                </a:lnTo>
                <a:lnTo>
                  <a:pt x="100000" y="2903"/>
                </a:lnTo>
                <a:lnTo>
                  <a:pt x="100000" y="97097"/>
                </a:lnTo>
                <a:lnTo>
                  <a:pt x="99995" y="97381"/>
                </a:lnTo>
                <a:lnTo>
                  <a:pt x="99979" y="97665"/>
                </a:lnTo>
                <a:lnTo>
                  <a:pt x="99956" y="97942"/>
                </a:lnTo>
                <a:lnTo>
                  <a:pt x="99920" y="98206"/>
                </a:lnTo>
                <a:lnTo>
                  <a:pt x="99876" y="98465"/>
                </a:lnTo>
                <a:lnTo>
                  <a:pt x="99822" y="98710"/>
                </a:lnTo>
                <a:lnTo>
                  <a:pt x="99761" y="98935"/>
                </a:lnTo>
                <a:lnTo>
                  <a:pt x="99691" y="99148"/>
                </a:lnTo>
                <a:lnTo>
                  <a:pt x="99614" y="99342"/>
                </a:lnTo>
                <a:lnTo>
                  <a:pt x="99532" y="99510"/>
                </a:lnTo>
                <a:lnTo>
                  <a:pt x="99443" y="99658"/>
                </a:lnTo>
                <a:lnTo>
                  <a:pt x="99349" y="99781"/>
                </a:lnTo>
                <a:lnTo>
                  <a:pt x="99253" y="99877"/>
                </a:lnTo>
                <a:lnTo>
                  <a:pt x="99152" y="99942"/>
                </a:lnTo>
                <a:lnTo>
                  <a:pt x="99049" y="99987"/>
                </a:lnTo>
                <a:lnTo>
                  <a:pt x="98946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11" name="el-1782805610188-16"/>
          <p:cNvCxnSpPr/>
          <p:nvPr/>
        </p:nvCxnSpPr>
        <p:spPr>
          <a:xfrm>
            <a:off x="446484" y="2646759"/>
            <a:ext cx="914" cy="1478756"/>
          </a:xfrm>
          <a:prstGeom prst="line">
            <a:avLst/>
          </a:prstGeom>
          <a:ln w="35659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l-1782805610211-31"/>
          <p:cNvSpPr/>
          <p:nvPr/>
        </p:nvSpPr>
        <p:spPr>
          <a:xfrm>
            <a:off x="621446" y="3132474"/>
            <a:ext cx="199995" cy="19999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4286" y="0"/>
                </a:moveTo>
                <a:lnTo>
                  <a:pt x="85714" y="0"/>
                </a:lnTo>
                <a:lnTo>
                  <a:pt x="87095" y="48"/>
                </a:lnTo>
                <a:lnTo>
                  <a:pt x="88524" y="286"/>
                </a:lnTo>
                <a:lnTo>
                  <a:pt x="89857" y="619"/>
                </a:lnTo>
                <a:lnTo>
                  <a:pt x="91190" y="1095"/>
                </a:lnTo>
                <a:lnTo>
                  <a:pt x="92429" y="1667"/>
                </a:lnTo>
                <a:lnTo>
                  <a:pt x="93667" y="2429"/>
                </a:lnTo>
                <a:lnTo>
                  <a:pt x="94762" y="3238"/>
                </a:lnTo>
                <a:lnTo>
                  <a:pt x="95810" y="4190"/>
                </a:lnTo>
                <a:lnTo>
                  <a:pt x="96762" y="5238"/>
                </a:lnTo>
                <a:lnTo>
                  <a:pt x="97571" y="6333"/>
                </a:lnTo>
                <a:lnTo>
                  <a:pt x="98333" y="7571"/>
                </a:lnTo>
                <a:lnTo>
                  <a:pt x="98905" y="8810"/>
                </a:lnTo>
                <a:lnTo>
                  <a:pt x="99381" y="10143"/>
                </a:lnTo>
                <a:lnTo>
                  <a:pt x="99714" y="11476"/>
                </a:lnTo>
                <a:lnTo>
                  <a:pt x="99952" y="12905"/>
                </a:lnTo>
                <a:lnTo>
                  <a:pt x="100000" y="14286"/>
                </a:lnTo>
                <a:lnTo>
                  <a:pt x="100000" y="85714"/>
                </a:lnTo>
                <a:lnTo>
                  <a:pt x="99952" y="87095"/>
                </a:lnTo>
                <a:lnTo>
                  <a:pt x="99714" y="88524"/>
                </a:lnTo>
                <a:lnTo>
                  <a:pt x="99381" y="89857"/>
                </a:lnTo>
                <a:lnTo>
                  <a:pt x="98905" y="91190"/>
                </a:lnTo>
                <a:lnTo>
                  <a:pt x="98333" y="92429"/>
                </a:lnTo>
                <a:lnTo>
                  <a:pt x="97571" y="93667"/>
                </a:lnTo>
                <a:lnTo>
                  <a:pt x="96762" y="94762"/>
                </a:lnTo>
                <a:lnTo>
                  <a:pt x="95810" y="95810"/>
                </a:lnTo>
                <a:lnTo>
                  <a:pt x="94762" y="96762"/>
                </a:lnTo>
                <a:lnTo>
                  <a:pt x="93667" y="97571"/>
                </a:lnTo>
                <a:lnTo>
                  <a:pt x="92429" y="98333"/>
                </a:lnTo>
                <a:lnTo>
                  <a:pt x="91190" y="98905"/>
                </a:lnTo>
                <a:lnTo>
                  <a:pt x="89857" y="99381"/>
                </a:lnTo>
                <a:lnTo>
                  <a:pt x="88524" y="99714"/>
                </a:lnTo>
                <a:lnTo>
                  <a:pt x="87095" y="99952"/>
                </a:lnTo>
                <a:lnTo>
                  <a:pt x="85714" y="100000"/>
                </a:lnTo>
                <a:lnTo>
                  <a:pt x="14286" y="100000"/>
                </a:lnTo>
                <a:lnTo>
                  <a:pt x="12905" y="99952"/>
                </a:lnTo>
                <a:lnTo>
                  <a:pt x="11476" y="99714"/>
                </a:lnTo>
                <a:lnTo>
                  <a:pt x="10143" y="99381"/>
                </a:lnTo>
                <a:lnTo>
                  <a:pt x="8810" y="98905"/>
                </a:lnTo>
                <a:lnTo>
                  <a:pt x="7571" y="98333"/>
                </a:lnTo>
                <a:lnTo>
                  <a:pt x="6333" y="97571"/>
                </a:lnTo>
                <a:lnTo>
                  <a:pt x="5238" y="96762"/>
                </a:lnTo>
                <a:lnTo>
                  <a:pt x="4190" y="95810"/>
                </a:lnTo>
                <a:lnTo>
                  <a:pt x="3238" y="94762"/>
                </a:lnTo>
                <a:lnTo>
                  <a:pt x="2429" y="93667"/>
                </a:lnTo>
                <a:lnTo>
                  <a:pt x="1667" y="92429"/>
                </a:lnTo>
                <a:lnTo>
                  <a:pt x="1095" y="91190"/>
                </a:lnTo>
                <a:lnTo>
                  <a:pt x="619" y="89857"/>
                </a:lnTo>
                <a:lnTo>
                  <a:pt x="286" y="88524"/>
                </a:lnTo>
                <a:lnTo>
                  <a:pt x="48" y="87095"/>
                </a:lnTo>
                <a:lnTo>
                  <a:pt x="0" y="85714"/>
                </a:lnTo>
                <a:lnTo>
                  <a:pt x="0" y="14286"/>
                </a:lnTo>
                <a:lnTo>
                  <a:pt x="48" y="12905"/>
                </a:lnTo>
                <a:lnTo>
                  <a:pt x="286" y="11476"/>
                </a:lnTo>
                <a:lnTo>
                  <a:pt x="619" y="10143"/>
                </a:lnTo>
                <a:lnTo>
                  <a:pt x="1095" y="8810"/>
                </a:lnTo>
                <a:lnTo>
                  <a:pt x="1667" y="7571"/>
                </a:lnTo>
                <a:lnTo>
                  <a:pt x="2429" y="6333"/>
                </a:lnTo>
                <a:lnTo>
                  <a:pt x="3238" y="5238"/>
                </a:lnTo>
                <a:lnTo>
                  <a:pt x="4190" y="4190"/>
                </a:lnTo>
                <a:lnTo>
                  <a:pt x="5238" y="3238"/>
                </a:lnTo>
                <a:lnTo>
                  <a:pt x="6333" y="2429"/>
                </a:lnTo>
                <a:lnTo>
                  <a:pt x="7571" y="1667"/>
                </a:lnTo>
                <a:lnTo>
                  <a:pt x="8810" y="1095"/>
                </a:lnTo>
                <a:lnTo>
                  <a:pt x="10143" y="619"/>
                </a:lnTo>
                <a:lnTo>
                  <a:pt x="11476" y="286"/>
                </a:lnTo>
                <a:lnTo>
                  <a:pt x="12905" y="48"/>
                </a:lnTo>
                <a:lnTo>
                  <a:pt x="14286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3" name="el-1782805610172-12"/>
          <p:cNvSpPr/>
          <p:nvPr/>
        </p:nvSpPr>
        <p:spPr>
          <a:xfrm>
            <a:off x="4672042" y="2646759"/>
            <a:ext cx="4071937" cy="147875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946" y="0"/>
                </a:lnTo>
                <a:lnTo>
                  <a:pt x="99049" y="13"/>
                </a:lnTo>
                <a:lnTo>
                  <a:pt x="99152" y="58"/>
                </a:lnTo>
                <a:lnTo>
                  <a:pt x="99253" y="123"/>
                </a:lnTo>
                <a:lnTo>
                  <a:pt x="99349" y="219"/>
                </a:lnTo>
                <a:lnTo>
                  <a:pt x="99443" y="342"/>
                </a:lnTo>
                <a:lnTo>
                  <a:pt x="99532" y="490"/>
                </a:lnTo>
                <a:lnTo>
                  <a:pt x="99614" y="658"/>
                </a:lnTo>
                <a:lnTo>
                  <a:pt x="99691" y="852"/>
                </a:lnTo>
                <a:lnTo>
                  <a:pt x="99761" y="1065"/>
                </a:lnTo>
                <a:lnTo>
                  <a:pt x="99822" y="1290"/>
                </a:lnTo>
                <a:lnTo>
                  <a:pt x="99876" y="1535"/>
                </a:lnTo>
                <a:lnTo>
                  <a:pt x="99920" y="1794"/>
                </a:lnTo>
                <a:lnTo>
                  <a:pt x="99956" y="2058"/>
                </a:lnTo>
                <a:lnTo>
                  <a:pt x="99979" y="2335"/>
                </a:lnTo>
                <a:lnTo>
                  <a:pt x="99995" y="2619"/>
                </a:lnTo>
                <a:lnTo>
                  <a:pt x="100000" y="2903"/>
                </a:lnTo>
                <a:lnTo>
                  <a:pt x="100000" y="97097"/>
                </a:lnTo>
                <a:lnTo>
                  <a:pt x="99995" y="97381"/>
                </a:lnTo>
                <a:lnTo>
                  <a:pt x="99979" y="97665"/>
                </a:lnTo>
                <a:lnTo>
                  <a:pt x="99956" y="97942"/>
                </a:lnTo>
                <a:lnTo>
                  <a:pt x="99920" y="98206"/>
                </a:lnTo>
                <a:lnTo>
                  <a:pt x="99876" y="98465"/>
                </a:lnTo>
                <a:lnTo>
                  <a:pt x="99822" y="98710"/>
                </a:lnTo>
                <a:lnTo>
                  <a:pt x="99761" y="98935"/>
                </a:lnTo>
                <a:lnTo>
                  <a:pt x="99691" y="99148"/>
                </a:lnTo>
                <a:lnTo>
                  <a:pt x="99614" y="99342"/>
                </a:lnTo>
                <a:lnTo>
                  <a:pt x="99532" y="99510"/>
                </a:lnTo>
                <a:lnTo>
                  <a:pt x="99443" y="99658"/>
                </a:lnTo>
                <a:lnTo>
                  <a:pt x="99349" y="99781"/>
                </a:lnTo>
                <a:lnTo>
                  <a:pt x="99253" y="99877"/>
                </a:lnTo>
                <a:lnTo>
                  <a:pt x="99152" y="99942"/>
                </a:lnTo>
                <a:lnTo>
                  <a:pt x="99049" y="99987"/>
                </a:lnTo>
                <a:lnTo>
                  <a:pt x="98946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14" name="el-1782805610189-17"/>
          <p:cNvCxnSpPr/>
          <p:nvPr/>
        </p:nvCxnSpPr>
        <p:spPr>
          <a:xfrm>
            <a:off x="4689872" y="2646759"/>
            <a:ext cx="914" cy="1478756"/>
          </a:xfrm>
          <a:prstGeom prst="line">
            <a:avLst/>
          </a:prstGeom>
          <a:ln w="35659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l-1782805610214-33"/>
          <p:cNvSpPr/>
          <p:nvPr/>
        </p:nvSpPr>
        <p:spPr>
          <a:xfrm>
            <a:off x="4864834" y="2800380"/>
            <a:ext cx="199995" cy="19999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4286" y="0"/>
                </a:moveTo>
                <a:lnTo>
                  <a:pt x="85714" y="0"/>
                </a:lnTo>
                <a:lnTo>
                  <a:pt x="87095" y="48"/>
                </a:lnTo>
                <a:lnTo>
                  <a:pt x="88524" y="286"/>
                </a:lnTo>
                <a:lnTo>
                  <a:pt x="89857" y="619"/>
                </a:lnTo>
                <a:lnTo>
                  <a:pt x="91190" y="1095"/>
                </a:lnTo>
                <a:lnTo>
                  <a:pt x="92429" y="1667"/>
                </a:lnTo>
                <a:lnTo>
                  <a:pt x="93667" y="2429"/>
                </a:lnTo>
                <a:lnTo>
                  <a:pt x="94762" y="3238"/>
                </a:lnTo>
                <a:lnTo>
                  <a:pt x="95810" y="4190"/>
                </a:lnTo>
                <a:lnTo>
                  <a:pt x="96762" y="5238"/>
                </a:lnTo>
                <a:lnTo>
                  <a:pt x="97571" y="6333"/>
                </a:lnTo>
                <a:lnTo>
                  <a:pt x="98333" y="7571"/>
                </a:lnTo>
                <a:lnTo>
                  <a:pt x="98905" y="8810"/>
                </a:lnTo>
                <a:lnTo>
                  <a:pt x="99381" y="10143"/>
                </a:lnTo>
                <a:lnTo>
                  <a:pt x="99714" y="11476"/>
                </a:lnTo>
                <a:lnTo>
                  <a:pt x="99952" y="12905"/>
                </a:lnTo>
                <a:lnTo>
                  <a:pt x="100000" y="14286"/>
                </a:lnTo>
                <a:lnTo>
                  <a:pt x="100000" y="85714"/>
                </a:lnTo>
                <a:lnTo>
                  <a:pt x="99952" y="87095"/>
                </a:lnTo>
                <a:lnTo>
                  <a:pt x="99714" y="88524"/>
                </a:lnTo>
                <a:lnTo>
                  <a:pt x="99381" y="89857"/>
                </a:lnTo>
                <a:lnTo>
                  <a:pt x="98905" y="91190"/>
                </a:lnTo>
                <a:lnTo>
                  <a:pt x="98333" y="92429"/>
                </a:lnTo>
                <a:lnTo>
                  <a:pt x="97571" y="93667"/>
                </a:lnTo>
                <a:lnTo>
                  <a:pt x="96762" y="94762"/>
                </a:lnTo>
                <a:lnTo>
                  <a:pt x="95810" y="95810"/>
                </a:lnTo>
                <a:lnTo>
                  <a:pt x="94762" y="96762"/>
                </a:lnTo>
                <a:lnTo>
                  <a:pt x="93667" y="97571"/>
                </a:lnTo>
                <a:lnTo>
                  <a:pt x="92429" y="98333"/>
                </a:lnTo>
                <a:lnTo>
                  <a:pt x="91190" y="98905"/>
                </a:lnTo>
                <a:lnTo>
                  <a:pt x="89857" y="99381"/>
                </a:lnTo>
                <a:lnTo>
                  <a:pt x="88524" y="99714"/>
                </a:lnTo>
                <a:lnTo>
                  <a:pt x="87095" y="99952"/>
                </a:lnTo>
                <a:lnTo>
                  <a:pt x="85714" y="100000"/>
                </a:lnTo>
                <a:lnTo>
                  <a:pt x="14286" y="100000"/>
                </a:lnTo>
                <a:lnTo>
                  <a:pt x="12905" y="99952"/>
                </a:lnTo>
                <a:lnTo>
                  <a:pt x="11476" y="99714"/>
                </a:lnTo>
                <a:lnTo>
                  <a:pt x="10143" y="99381"/>
                </a:lnTo>
                <a:lnTo>
                  <a:pt x="8810" y="98905"/>
                </a:lnTo>
                <a:lnTo>
                  <a:pt x="7571" y="98333"/>
                </a:lnTo>
                <a:lnTo>
                  <a:pt x="6333" y="97571"/>
                </a:lnTo>
                <a:lnTo>
                  <a:pt x="5238" y="96762"/>
                </a:lnTo>
                <a:lnTo>
                  <a:pt x="4190" y="95810"/>
                </a:lnTo>
                <a:lnTo>
                  <a:pt x="3238" y="94762"/>
                </a:lnTo>
                <a:lnTo>
                  <a:pt x="2429" y="93667"/>
                </a:lnTo>
                <a:lnTo>
                  <a:pt x="1667" y="92429"/>
                </a:lnTo>
                <a:lnTo>
                  <a:pt x="1095" y="91190"/>
                </a:lnTo>
                <a:lnTo>
                  <a:pt x="619" y="89857"/>
                </a:lnTo>
                <a:lnTo>
                  <a:pt x="286" y="88524"/>
                </a:lnTo>
                <a:lnTo>
                  <a:pt x="48" y="87095"/>
                </a:lnTo>
                <a:lnTo>
                  <a:pt x="0" y="85714"/>
                </a:lnTo>
                <a:lnTo>
                  <a:pt x="0" y="14286"/>
                </a:lnTo>
                <a:lnTo>
                  <a:pt x="48" y="12905"/>
                </a:lnTo>
                <a:lnTo>
                  <a:pt x="286" y="11476"/>
                </a:lnTo>
                <a:lnTo>
                  <a:pt x="619" y="10143"/>
                </a:lnTo>
                <a:lnTo>
                  <a:pt x="1095" y="8810"/>
                </a:lnTo>
                <a:lnTo>
                  <a:pt x="1667" y="7571"/>
                </a:lnTo>
                <a:lnTo>
                  <a:pt x="2429" y="6333"/>
                </a:lnTo>
                <a:lnTo>
                  <a:pt x="3238" y="5238"/>
                </a:lnTo>
                <a:lnTo>
                  <a:pt x="4190" y="4190"/>
                </a:lnTo>
                <a:lnTo>
                  <a:pt x="5238" y="3238"/>
                </a:lnTo>
                <a:lnTo>
                  <a:pt x="6333" y="2429"/>
                </a:lnTo>
                <a:lnTo>
                  <a:pt x="7571" y="1667"/>
                </a:lnTo>
                <a:lnTo>
                  <a:pt x="8810" y="1095"/>
                </a:lnTo>
                <a:lnTo>
                  <a:pt x="10143" y="619"/>
                </a:lnTo>
                <a:lnTo>
                  <a:pt x="11476" y="286"/>
                </a:lnTo>
                <a:lnTo>
                  <a:pt x="12905" y="48"/>
                </a:lnTo>
                <a:lnTo>
                  <a:pt x="14286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6" name="el-1782805610156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7" name="el-1782805610157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el-1782805610175-13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9" name="el-1782805610201-26"/>
          <p:cNvSpPr txBox="1"/>
          <p:nvPr/>
        </p:nvSpPr>
        <p:spPr>
          <a:xfrm>
            <a:off x="567868" y="1468041"/>
            <a:ext cx="307151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84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  <a:endParaRPr sz="84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el-1782805610200-22"/>
          <p:cNvSpPr txBox="1"/>
          <p:nvPr/>
        </p:nvSpPr>
        <p:spPr>
          <a:xfrm>
            <a:off x="892848" y="1464349"/>
            <a:ext cx="1021556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行政检查程序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el-1782805610193-18"/>
          <p:cNvSpPr txBox="1"/>
          <p:nvPr/>
        </p:nvSpPr>
        <p:spPr>
          <a:xfrm>
            <a:off x="621446" y="1743225"/>
            <a:ext cx="3714900" cy="4428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35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须经单位负责人批准（依法当场实施除外），不少于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两名执法人员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el-1782805610204-28"/>
          <p:cNvSpPr txBox="1"/>
          <p:nvPr/>
        </p:nvSpPr>
        <p:spPr>
          <a:xfrm>
            <a:off x="4811255" y="1468041"/>
            <a:ext cx="307151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84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  <a:endParaRPr sz="84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10200-23"/>
          <p:cNvSpPr txBox="1"/>
          <p:nvPr/>
        </p:nvSpPr>
        <p:spPr>
          <a:xfrm>
            <a:off x="5136236" y="1464349"/>
            <a:ext cx="1021556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路面巡查要求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10194-19"/>
          <p:cNvSpPr txBox="1"/>
          <p:nvPr/>
        </p:nvSpPr>
        <p:spPr>
          <a:xfrm>
            <a:off x="4864834" y="1743225"/>
            <a:ext cx="3714900" cy="4428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35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不得随意拦截正常行驶车辆，确需检查应设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警示标志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并确保安全。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10208-30"/>
          <p:cNvSpPr txBox="1"/>
          <p:nvPr/>
        </p:nvSpPr>
        <p:spPr>
          <a:xfrm>
            <a:off x="567868" y="3132474"/>
            <a:ext cx="307151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84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  <a:endParaRPr sz="84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10201-24"/>
          <p:cNvSpPr txBox="1"/>
          <p:nvPr/>
        </p:nvSpPr>
        <p:spPr>
          <a:xfrm>
            <a:off x="892848" y="3128782"/>
            <a:ext cx="1178689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执法记录仪使用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10195-20"/>
          <p:cNvSpPr txBox="1"/>
          <p:nvPr/>
        </p:nvSpPr>
        <p:spPr>
          <a:xfrm>
            <a:off x="621446" y="3407659"/>
            <a:ext cx="3786338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检查、调查、强制时须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全程开启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，不得关、遮、删、改。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10211-32"/>
          <p:cNvSpPr txBox="1"/>
          <p:nvPr/>
        </p:nvSpPr>
        <p:spPr>
          <a:xfrm>
            <a:off x="4811255" y="2800380"/>
            <a:ext cx="307151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84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04</a:t>
            </a:r>
            <a:endParaRPr sz="84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10201-25"/>
          <p:cNvSpPr txBox="1"/>
          <p:nvPr/>
        </p:nvSpPr>
        <p:spPr>
          <a:xfrm>
            <a:off x="5136236" y="2796688"/>
            <a:ext cx="1493044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调查取证与查封扣押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10196-21"/>
          <p:cNvSpPr txBox="1"/>
          <p:nvPr/>
        </p:nvSpPr>
        <p:spPr>
          <a:xfrm>
            <a:off x="4864834" y="3075564"/>
            <a:ext cx="3714900" cy="88570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35"/>
              </a:lnSpc>
            </a:pPr>
            <a:r>
              <a:rPr sz="112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禁止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利诱、欺诈、胁迫、暴力取证； 查封扣押须符合法定条件、出具决定书和清单、妥善保管； 送达文书符合法定方式时限，拒收可留置送达并邀请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无利害关系第三方见证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、全程记录。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10166-8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10160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13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10161-7"/>
          <p:cNvSpPr/>
          <p:nvPr/>
        </p:nvSpPr>
        <p:spPr>
          <a:xfrm>
            <a:off x="428655" y="163886"/>
            <a:ext cx="21431" cy="179374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34" name="el-1782805610160-5"/>
          <p:cNvSpPr txBox="1"/>
          <p:nvPr/>
        </p:nvSpPr>
        <p:spPr>
          <a:xfrm>
            <a:off x="557242" y="121024"/>
            <a:ext cx="1757062" cy="26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0" b="1" spc="56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现场执法规范要点</a:t>
            </a:r>
            <a:endParaRPr sz="1570" b="1" spc="56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" name="el-1782805610216-34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10307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10308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10313-7"/>
          <p:cNvSpPr/>
          <p:nvPr/>
        </p:nvSpPr>
        <p:spPr>
          <a:xfrm>
            <a:off x="30" y="42863"/>
            <a:ext cx="21431" cy="5057775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10319-8"/>
          <p:cNvSpPr/>
          <p:nvPr/>
        </p:nvSpPr>
        <p:spPr>
          <a:xfrm>
            <a:off x="1443037" y="1413742"/>
            <a:ext cx="6286470" cy="24873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909" y="0"/>
                </a:moveTo>
                <a:lnTo>
                  <a:pt x="99091" y="0"/>
                </a:lnTo>
                <a:lnTo>
                  <a:pt x="99180" y="11"/>
                </a:lnTo>
                <a:lnTo>
                  <a:pt x="99268" y="46"/>
                </a:lnTo>
                <a:lnTo>
                  <a:pt x="99355" y="100"/>
                </a:lnTo>
                <a:lnTo>
                  <a:pt x="99439" y="176"/>
                </a:lnTo>
                <a:lnTo>
                  <a:pt x="99520" y="272"/>
                </a:lnTo>
                <a:lnTo>
                  <a:pt x="99595" y="387"/>
                </a:lnTo>
                <a:lnTo>
                  <a:pt x="99668" y="521"/>
                </a:lnTo>
                <a:lnTo>
                  <a:pt x="99733" y="674"/>
                </a:lnTo>
                <a:lnTo>
                  <a:pt x="99794" y="839"/>
                </a:lnTo>
                <a:lnTo>
                  <a:pt x="99847" y="1023"/>
                </a:lnTo>
                <a:lnTo>
                  <a:pt x="99892" y="1215"/>
                </a:lnTo>
                <a:lnTo>
                  <a:pt x="99930" y="1418"/>
                </a:lnTo>
                <a:lnTo>
                  <a:pt x="99961" y="1632"/>
                </a:lnTo>
                <a:lnTo>
                  <a:pt x="99982" y="1851"/>
                </a:lnTo>
                <a:lnTo>
                  <a:pt x="99995" y="2073"/>
                </a:lnTo>
                <a:lnTo>
                  <a:pt x="100000" y="2299"/>
                </a:lnTo>
                <a:lnTo>
                  <a:pt x="100000" y="97701"/>
                </a:lnTo>
                <a:lnTo>
                  <a:pt x="99995" y="97927"/>
                </a:lnTo>
                <a:lnTo>
                  <a:pt x="99982" y="98149"/>
                </a:lnTo>
                <a:lnTo>
                  <a:pt x="99961" y="98368"/>
                </a:lnTo>
                <a:lnTo>
                  <a:pt x="99930" y="98582"/>
                </a:lnTo>
                <a:lnTo>
                  <a:pt x="99892" y="98785"/>
                </a:lnTo>
                <a:lnTo>
                  <a:pt x="99847" y="98977"/>
                </a:lnTo>
                <a:lnTo>
                  <a:pt x="99794" y="99161"/>
                </a:lnTo>
                <a:lnTo>
                  <a:pt x="99733" y="99326"/>
                </a:lnTo>
                <a:lnTo>
                  <a:pt x="99668" y="99479"/>
                </a:lnTo>
                <a:lnTo>
                  <a:pt x="99595" y="99613"/>
                </a:lnTo>
                <a:lnTo>
                  <a:pt x="99520" y="99728"/>
                </a:lnTo>
                <a:lnTo>
                  <a:pt x="99439" y="99824"/>
                </a:lnTo>
                <a:lnTo>
                  <a:pt x="99355" y="99900"/>
                </a:lnTo>
                <a:lnTo>
                  <a:pt x="99268" y="99954"/>
                </a:lnTo>
                <a:lnTo>
                  <a:pt x="99180" y="99989"/>
                </a:lnTo>
                <a:lnTo>
                  <a:pt x="99091" y="100000"/>
                </a:lnTo>
                <a:lnTo>
                  <a:pt x="909" y="100000"/>
                </a:lnTo>
                <a:lnTo>
                  <a:pt x="820" y="99989"/>
                </a:lnTo>
                <a:lnTo>
                  <a:pt x="732" y="99954"/>
                </a:lnTo>
                <a:lnTo>
                  <a:pt x="645" y="99900"/>
                </a:lnTo>
                <a:lnTo>
                  <a:pt x="561" y="99824"/>
                </a:lnTo>
                <a:lnTo>
                  <a:pt x="480" y="99728"/>
                </a:lnTo>
                <a:lnTo>
                  <a:pt x="405" y="99613"/>
                </a:lnTo>
                <a:lnTo>
                  <a:pt x="332" y="99479"/>
                </a:lnTo>
                <a:lnTo>
                  <a:pt x="267" y="99326"/>
                </a:lnTo>
                <a:lnTo>
                  <a:pt x="206" y="99161"/>
                </a:lnTo>
                <a:lnTo>
                  <a:pt x="153" y="98977"/>
                </a:lnTo>
                <a:lnTo>
                  <a:pt x="108" y="98785"/>
                </a:lnTo>
                <a:lnTo>
                  <a:pt x="70" y="98582"/>
                </a:lnTo>
                <a:lnTo>
                  <a:pt x="39" y="98368"/>
                </a:lnTo>
                <a:lnTo>
                  <a:pt x="18" y="98149"/>
                </a:lnTo>
                <a:lnTo>
                  <a:pt x="5" y="97927"/>
                </a:lnTo>
                <a:lnTo>
                  <a:pt x="0" y="97701"/>
                </a:lnTo>
                <a:lnTo>
                  <a:pt x="0" y="2299"/>
                </a:lnTo>
                <a:lnTo>
                  <a:pt x="5" y="2073"/>
                </a:lnTo>
                <a:lnTo>
                  <a:pt x="18" y="1851"/>
                </a:lnTo>
                <a:lnTo>
                  <a:pt x="39" y="1632"/>
                </a:lnTo>
                <a:lnTo>
                  <a:pt x="70" y="1418"/>
                </a:lnTo>
                <a:lnTo>
                  <a:pt x="108" y="1215"/>
                </a:lnTo>
                <a:lnTo>
                  <a:pt x="153" y="1023"/>
                </a:lnTo>
                <a:lnTo>
                  <a:pt x="206" y="839"/>
                </a:lnTo>
                <a:lnTo>
                  <a:pt x="267" y="674"/>
                </a:lnTo>
                <a:lnTo>
                  <a:pt x="332" y="521"/>
                </a:lnTo>
                <a:lnTo>
                  <a:pt x="405" y="387"/>
                </a:lnTo>
                <a:lnTo>
                  <a:pt x="480" y="272"/>
                </a:lnTo>
                <a:lnTo>
                  <a:pt x="561" y="176"/>
                </a:lnTo>
                <a:lnTo>
                  <a:pt x="645" y="100"/>
                </a:lnTo>
                <a:lnTo>
                  <a:pt x="732" y="46"/>
                </a:lnTo>
                <a:lnTo>
                  <a:pt x="820" y="11"/>
                </a:lnTo>
                <a:lnTo>
                  <a:pt x="909" y="0"/>
                </a:lnTo>
                <a:close/>
              </a:path>
            </a:pathLst>
          </a:custGeom>
          <a:solidFill>
            <a:srgbClr val="FDF2F1"/>
          </a:solidFill>
          <a:ln w="14227" algn="in">
            <a:solidFill>
              <a:srgbClr val="C0392B"/>
            </a:solidFill>
            <a:prstDash val="solid"/>
          </a:ln>
          <a:effectLst>
            <a:outerShdw blurRad="85725" dist="14288" dir="5400000" algn="ctr">
              <a:srgbClr val="C0392B">
                <a:alpha val="8000"/>
              </a:srgbClr>
            </a:outerShdw>
          </a:effectLst>
        </p:spPr>
        <p:txBody>
          <a:bodyPr/>
          <a:lstStyle/>
          <a:p/>
        </p:txBody>
      </p:sp>
      <p:sp>
        <p:nvSpPr>
          <p:cNvPr id="6" name="el-1782805610320-9"/>
          <p:cNvSpPr/>
          <p:nvPr/>
        </p:nvSpPr>
        <p:spPr>
          <a:xfrm>
            <a:off x="1443037" y="1413742"/>
            <a:ext cx="57150" cy="24873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11"/>
                </a:lnTo>
                <a:lnTo>
                  <a:pt x="80491" y="44"/>
                </a:lnTo>
                <a:lnTo>
                  <a:pt x="70972" y="99"/>
                </a:lnTo>
                <a:lnTo>
                  <a:pt x="61732" y="175"/>
                </a:lnTo>
                <a:lnTo>
                  <a:pt x="52860" y="271"/>
                </a:lnTo>
                <a:lnTo>
                  <a:pt x="44443" y="387"/>
                </a:lnTo>
                <a:lnTo>
                  <a:pt x="36561" y="522"/>
                </a:lnTo>
                <a:lnTo>
                  <a:pt x="29289" y="673"/>
                </a:lnTo>
                <a:lnTo>
                  <a:pt x="22699" y="840"/>
                </a:lnTo>
                <a:lnTo>
                  <a:pt x="16853" y="1021"/>
                </a:lnTo>
                <a:lnTo>
                  <a:pt x="11808" y="1215"/>
                </a:lnTo>
                <a:lnTo>
                  <a:pt x="7612" y="1418"/>
                </a:lnTo>
                <a:lnTo>
                  <a:pt x="4306" y="1631"/>
                </a:lnTo>
                <a:lnTo>
                  <a:pt x="1921" y="1849"/>
                </a:lnTo>
                <a:lnTo>
                  <a:pt x="482" y="2072"/>
                </a:lnTo>
                <a:lnTo>
                  <a:pt x="0" y="2298"/>
                </a:lnTo>
                <a:lnTo>
                  <a:pt x="0" y="97702"/>
                </a:lnTo>
                <a:lnTo>
                  <a:pt x="482" y="97928"/>
                </a:lnTo>
                <a:lnTo>
                  <a:pt x="1921" y="98151"/>
                </a:lnTo>
                <a:lnTo>
                  <a:pt x="4306" y="98369"/>
                </a:lnTo>
                <a:lnTo>
                  <a:pt x="7612" y="98582"/>
                </a:lnTo>
                <a:lnTo>
                  <a:pt x="11808" y="98785"/>
                </a:lnTo>
                <a:lnTo>
                  <a:pt x="16853" y="98979"/>
                </a:lnTo>
                <a:lnTo>
                  <a:pt x="22699" y="99160"/>
                </a:lnTo>
                <a:lnTo>
                  <a:pt x="29289" y="99327"/>
                </a:lnTo>
                <a:lnTo>
                  <a:pt x="36561" y="99478"/>
                </a:lnTo>
                <a:lnTo>
                  <a:pt x="44443" y="99613"/>
                </a:lnTo>
                <a:lnTo>
                  <a:pt x="52860" y="99729"/>
                </a:lnTo>
                <a:lnTo>
                  <a:pt x="61732" y="99825"/>
                </a:lnTo>
                <a:lnTo>
                  <a:pt x="70972" y="99901"/>
                </a:lnTo>
                <a:lnTo>
                  <a:pt x="80491" y="99956"/>
                </a:lnTo>
                <a:lnTo>
                  <a:pt x="90198" y="99989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7550" y="99989"/>
                </a:lnTo>
                <a:lnTo>
                  <a:pt x="95123" y="99956"/>
                </a:lnTo>
                <a:lnTo>
                  <a:pt x="92743" y="99901"/>
                </a:lnTo>
                <a:lnTo>
                  <a:pt x="90433" y="99825"/>
                </a:lnTo>
                <a:lnTo>
                  <a:pt x="88215" y="99729"/>
                </a:lnTo>
                <a:lnTo>
                  <a:pt x="86111" y="99613"/>
                </a:lnTo>
                <a:lnTo>
                  <a:pt x="84140" y="99478"/>
                </a:lnTo>
                <a:lnTo>
                  <a:pt x="82322" y="99327"/>
                </a:lnTo>
                <a:lnTo>
                  <a:pt x="80675" y="99160"/>
                </a:lnTo>
                <a:lnTo>
                  <a:pt x="79213" y="98979"/>
                </a:lnTo>
                <a:lnTo>
                  <a:pt x="77952" y="98785"/>
                </a:lnTo>
                <a:lnTo>
                  <a:pt x="76903" y="98582"/>
                </a:lnTo>
                <a:lnTo>
                  <a:pt x="76076" y="98369"/>
                </a:lnTo>
                <a:lnTo>
                  <a:pt x="75480" y="98151"/>
                </a:lnTo>
                <a:lnTo>
                  <a:pt x="75120" y="97928"/>
                </a:lnTo>
                <a:lnTo>
                  <a:pt x="75000" y="97702"/>
                </a:lnTo>
                <a:lnTo>
                  <a:pt x="75000" y="2298"/>
                </a:lnTo>
                <a:lnTo>
                  <a:pt x="75120" y="2072"/>
                </a:lnTo>
                <a:lnTo>
                  <a:pt x="75480" y="1849"/>
                </a:lnTo>
                <a:lnTo>
                  <a:pt x="76076" y="1631"/>
                </a:lnTo>
                <a:lnTo>
                  <a:pt x="76903" y="1418"/>
                </a:lnTo>
                <a:lnTo>
                  <a:pt x="77952" y="1215"/>
                </a:lnTo>
                <a:lnTo>
                  <a:pt x="79213" y="1021"/>
                </a:lnTo>
                <a:lnTo>
                  <a:pt x="80675" y="840"/>
                </a:lnTo>
                <a:lnTo>
                  <a:pt x="82322" y="673"/>
                </a:lnTo>
                <a:lnTo>
                  <a:pt x="84140" y="522"/>
                </a:lnTo>
                <a:lnTo>
                  <a:pt x="86111" y="387"/>
                </a:lnTo>
                <a:lnTo>
                  <a:pt x="88215" y="271"/>
                </a:lnTo>
                <a:lnTo>
                  <a:pt x="90433" y="175"/>
                </a:lnTo>
                <a:lnTo>
                  <a:pt x="92743" y="99"/>
                </a:lnTo>
                <a:lnTo>
                  <a:pt x="95123" y="44"/>
                </a:lnTo>
                <a:lnTo>
                  <a:pt x="97550" y="11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7" name="el-1782805610325-12"/>
          <p:cNvCxnSpPr/>
          <p:nvPr/>
        </p:nvCxnSpPr>
        <p:spPr>
          <a:xfrm>
            <a:off x="1800165" y="2074374"/>
            <a:ext cx="5600850" cy="914"/>
          </a:xfrm>
          <a:prstGeom prst="line">
            <a:avLst/>
          </a:prstGeom>
          <a:ln w="7114" cap="flat">
            <a:solidFill>
              <a:srgbClr val="C0392B">
                <a:alpha val="200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el-1782805610330-15"/>
          <p:cNvSpPr/>
          <p:nvPr/>
        </p:nvSpPr>
        <p:spPr>
          <a:xfrm>
            <a:off x="1800165" y="1685145"/>
            <a:ext cx="285720" cy="28572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00" y="233"/>
                </a:lnTo>
                <a:lnTo>
                  <a:pt x="59767" y="967"/>
                </a:lnTo>
                <a:lnTo>
                  <a:pt x="64533" y="2167"/>
                </a:lnTo>
                <a:lnTo>
                  <a:pt x="69133" y="3800"/>
                </a:lnTo>
                <a:lnTo>
                  <a:pt x="73567" y="5900"/>
                </a:lnTo>
                <a:lnTo>
                  <a:pt x="77767" y="8433"/>
                </a:lnTo>
                <a:lnTo>
                  <a:pt x="81733" y="11333"/>
                </a:lnTo>
                <a:lnTo>
                  <a:pt x="85367" y="14633"/>
                </a:lnTo>
                <a:lnTo>
                  <a:pt x="88667" y="18267"/>
                </a:lnTo>
                <a:lnTo>
                  <a:pt x="91567" y="22233"/>
                </a:lnTo>
                <a:lnTo>
                  <a:pt x="94100" y="26433"/>
                </a:lnTo>
                <a:lnTo>
                  <a:pt x="96200" y="30867"/>
                </a:lnTo>
                <a:lnTo>
                  <a:pt x="97833" y="35467"/>
                </a:lnTo>
                <a:lnTo>
                  <a:pt x="99033" y="40233"/>
                </a:lnTo>
                <a:lnTo>
                  <a:pt x="99767" y="451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67" y="54900"/>
                </a:lnTo>
                <a:lnTo>
                  <a:pt x="99033" y="59767"/>
                </a:lnTo>
                <a:lnTo>
                  <a:pt x="97833" y="64533"/>
                </a:lnTo>
                <a:lnTo>
                  <a:pt x="96200" y="69133"/>
                </a:lnTo>
                <a:lnTo>
                  <a:pt x="94100" y="73567"/>
                </a:lnTo>
                <a:lnTo>
                  <a:pt x="91567" y="77767"/>
                </a:lnTo>
                <a:lnTo>
                  <a:pt x="88667" y="81733"/>
                </a:lnTo>
                <a:lnTo>
                  <a:pt x="85367" y="85367"/>
                </a:lnTo>
                <a:lnTo>
                  <a:pt x="81733" y="88667"/>
                </a:lnTo>
                <a:lnTo>
                  <a:pt x="77767" y="91567"/>
                </a:lnTo>
                <a:lnTo>
                  <a:pt x="73567" y="94100"/>
                </a:lnTo>
                <a:lnTo>
                  <a:pt x="69133" y="96200"/>
                </a:lnTo>
                <a:lnTo>
                  <a:pt x="64533" y="97833"/>
                </a:lnTo>
                <a:lnTo>
                  <a:pt x="59767" y="99033"/>
                </a:lnTo>
                <a:lnTo>
                  <a:pt x="54900" y="99767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100" y="99767"/>
                </a:lnTo>
                <a:lnTo>
                  <a:pt x="40233" y="99033"/>
                </a:lnTo>
                <a:lnTo>
                  <a:pt x="35467" y="97833"/>
                </a:lnTo>
                <a:lnTo>
                  <a:pt x="30867" y="96200"/>
                </a:lnTo>
                <a:lnTo>
                  <a:pt x="26433" y="94100"/>
                </a:lnTo>
                <a:lnTo>
                  <a:pt x="22233" y="91567"/>
                </a:lnTo>
                <a:lnTo>
                  <a:pt x="18267" y="88667"/>
                </a:lnTo>
                <a:lnTo>
                  <a:pt x="14633" y="85367"/>
                </a:lnTo>
                <a:lnTo>
                  <a:pt x="11333" y="81733"/>
                </a:lnTo>
                <a:lnTo>
                  <a:pt x="8433" y="77767"/>
                </a:lnTo>
                <a:lnTo>
                  <a:pt x="5900" y="73567"/>
                </a:lnTo>
                <a:lnTo>
                  <a:pt x="3800" y="69133"/>
                </a:lnTo>
                <a:lnTo>
                  <a:pt x="2167" y="64533"/>
                </a:lnTo>
                <a:lnTo>
                  <a:pt x="967" y="59767"/>
                </a:lnTo>
                <a:lnTo>
                  <a:pt x="233" y="54900"/>
                </a:lnTo>
                <a:lnTo>
                  <a:pt x="0" y="50000"/>
                </a:lnTo>
                <a:lnTo>
                  <a:pt x="0" y="50000"/>
                </a:lnTo>
                <a:lnTo>
                  <a:pt x="233" y="45100"/>
                </a:lnTo>
                <a:lnTo>
                  <a:pt x="967" y="40233"/>
                </a:lnTo>
                <a:lnTo>
                  <a:pt x="2167" y="35467"/>
                </a:lnTo>
                <a:lnTo>
                  <a:pt x="3800" y="30867"/>
                </a:lnTo>
                <a:lnTo>
                  <a:pt x="5900" y="26433"/>
                </a:lnTo>
                <a:lnTo>
                  <a:pt x="8433" y="22233"/>
                </a:lnTo>
                <a:lnTo>
                  <a:pt x="11333" y="18267"/>
                </a:lnTo>
                <a:lnTo>
                  <a:pt x="14633" y="14633"/>
                </a:lnTo>
                <a:lnTo>
                  <a:pt x="18267" y="11333"/>
                </a:lnTo>
                <a:lnTo>
                  <a:pt x="22233" y="8433"/>
                </a:lnTo>
                <a:lnTo>
                  <a:pt x="26433" y="5900"/>
                </a:lnTo>
                <a:lnTo>
                  <a:pt x="30867" y="3800"/>
                </a:lnTo>
                <a:lnTo>
                  <a:pt x="35467" y="2167"/>
                </a:lnTo>
                <a:lnTo>
                  <a:pt x="40233" y="967"/>
                </a:lnTo>
                <a:lnTo>
                  <a:pt x="45100" y="233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9" name="el-1782805610358-21"/>
          <p:cNvSpPr/>
          <p:nvPr/>
        </p:nvSpPr>
        <p:spPr>
          <a:xfrm>
            <a:off x="1800165" y="2313675"/>
            <a:ext cx="71407" cy="7140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857" y="286"/>
                </a:lnTo>
                <a:lnTo>
                  <a:pt x="59714" y="1000"/>
                </a:lnTo>
                <a:lnTo>
                  <a:pt x="64571" y="2143"/>
                </a:lnTo>
                <a:lnTo>
                  <a:pt x="69143" y="3857"/>
                </a:lnTo>
                <a:lnTo>
                  <a:pt x="73571" y="5857"/>
                </a:lnTo>
                <a:lnTo>
                  <a:pt x="77714" y="8429"/>
                </a:lnTo>
                <a:lnTo>
                  <a:pt x="81714" y="11286"/>
                </a:lnTo>
                <a:lnTo>
                  <a:pt x="85286" y="14714"/>
                </a:lnTo>
                <a:lnTo>
                  <a:pt x="88714" y="18286"/>
                </a:lnTo>
                <a:lnTo>
                  <a:pt x="91571" y="22286"/>
                </a:lnTo>
                <a:lnTo>
                  <a:pt x="94143" y="26429"/>
                </a:lnTo>
                <a:lnTo>
                  <a:pt x="96143" y="30857"/>
                </a:lnTo>
                <a:lnTo>
                  <a:pt x="97857" y="35429"/>
                </a:lnTo>
                <a:lnTo>
                  <a:pt x="99000" y="40286"/>
                </a:lnTo>
                <a:lnTo>
                  <a:pt x="99714" y="4514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14" y="54857"/>
                </a:lnTo>
                <a:lnTo>
                  <a:pt x="99000" y="59714"/>
                </a:lnTo>
                <a:lnTo>
                  <a:pt x="97857" y="64571"/>
                </a:lnTo>
                <a:lnTo>
                  <a:pt x="96143" y="69143"/>
                </a:lnTo>
                <a:lnTo>
                  <a:pt x="94143" y="73571"/>
                </a:lnTo>
                <a:lnTo>
                  <a:pt x="91571" y="77714"/>
                </a:lnTo>
                <a:lnTo>
                  <a:pt x="88714" y="81714"/>
                </a:lnTo>
                <a:lnTo>
                  <a:pt x="85286" y="85286"/>
                </a:lnTo>
                <a:lnTo>
                  <a:pt x="81714" y="88714"/>
                </a:lnTo>
                <a:lnTo>
                  <a:pt x="77714" y="91571"/>
                </a:lnTo>
                <a:lnTo>
                  <a:pt x="73571" y="94143"/>
                </a:lnTo>
                <a:lnTo>
                  <a:pt x="69143" y="96143"/>
                </a:lnTo>
                <a:lnTo>
                  <a:pt x="64571" y="97857"/>
                </a:lnTo>
                <a:lnTo>
                  <a:pt x="59714" y="99000"/>
                </a:lnTo>
                <a:lnTo>
                  <a:pt x="54857" y="99714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143" y="99714"/>
                </a:lnTo>
                <a:lnTo>
                  <a:pt x="40286" y="99000"/>
                </a:lnTo>
                <a:lnTo>
                  <a:pt x="35429" y="97857"/>
                </a:lnTo>
                <a:lnTo>
                  <a:pt x="30857" y="96143"/>
                </a:lnTo>
                <a:lnTo>
                  <a:pt x="26429" y="94143"/>
                </a:lnTo>
                <a:lnTo>
                  <a:pt x="22286" y="91571"/>
                </a:lnTo>
                <a:lnTo>
                  <a:pt x="18286" y="88714"/>
                </a:lnTo>
                <a:lnTo>
                  <a:pt x="14714" y="85286"/>
                </a:lnTo>
                <a:lnTo>
                  <a:pt x="11286" y="81714"/>
                </a:lnTo>
                <a:lnTo>
                  <a:pt x="8429" y="77714"/>
                </a:lnTo>
                <a:lnTo>
                  <a:pt x="5857" y="73571"/>
                </a:lnTo>
                <a:lnTo>
                  <a:pt x="3857" y="69143"/>
                </a:lnTo>
                <a:lnTo>
                  <a:pt x="2143" y="64571"/>
                </a:lnTo>
                <a:lnTo>
                  <a:pt x="1000" y="59714"/>
                </a:lnTo>
                <a:lnTo>
                  <a:pt x="286" y="54857"/>
                </a:lnTo>
                <a:lnTo>
                  <a:pt x="0" y="50000"/>
                </a:lnTo>
                <a:lnTo>
                  <a:pt x="0" y="50000"/>
                </a:lnTo>
                <a:lnTo>
                  <a:pt x="286" y="45143"/>
                </a:lnTo>
                <a:lnTo>
                  <a:pt x="1000" y="40286"/>
                </a:lnTo>
                <a:lnTo>
                  <a:pt x="2143" y="35429"/>
                </a:lnTo>
                <a:lnTo>
                  <a:pt x="3857" y="30857"/>
                </a:lnTo>
                <a:lnTo>
                  <a:pt x="5857" y="26429"/>
                </a:lnTo>
                <a:lnTo>
                  <a:pt x="8429" y="22286"/>
                </a:lnTo>
                <a:lnTo>
                  <a:pt x="11286" y="18286"/>
                </a:lnTo>
                <a:lnTo>
                  <a:pt x="14714" y="14714"/>
                </a:lnTo>
                <a:lnTo>
                  <a:pt x="18286" y="11286"/>
                </a:lnTo>
                <a:lnTo>
                  <a:pt x="22286" y="8429"/>
                </a:lnTo>
                <a:lnTo>
                  <a:pt x="26429" y="5857"/>
                </a:lnTo>
                <a:lnTo>
                  <a:pt x="30857" y="3857"/>
                </a:lnTo>
                <a:lnTo>
                  <a:pt x="35429" y="2143"/>
                </a:lnTo>
                <a:lnTo>
                  <a:pt x="40286" y="1000"/>
                </a:lnTo>
                <a:lnTo>
                  <a:pt x="45143" y="286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10360-22"/>
          <p:cNvSpPr/>
          <p:nvPr/>
        </p:nvSpPr>
        <p:spPr>
          <a:xfrm>
            <a:off x="1800165" y="2914920"/>
            <a:ext cx="71407" cy="7140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857" y="286"/>
                </a:lnTo>
                <a:lnTo>
                  <a:pt x="59714" y="1000"/>
                </a:lnTo>
                <a:lnTo>
                  <a:pt x="64571" y="2143"/>
                </a:lnTo>
                <a:lnTo>
                  <a:pt x="69143" y="3857"/>
                </a:lnTo>
                <a:lnTo>
                  <a:pt x="73571" y="5857"/>
                </a:lnTo>
                <a:lnTo>
                  <a:pt x="77714" y="8429"/>
                </a:lnTo>
                <a:lnTo>
                  <a:pt x="81714" y="11286"/>
                </a:lnTo>
                <a:lnTo>
                  <a:pt x="85286" y="14714"/>
                </a:lnTo>
                <a:lnTo>
                  <a:pt x="88714" y="18286"/>
                </a:lnTo>
                <a:lnTo>
                  <a:pt x="91571" y="22286"/>
                </a:lnTo>
                <a:lnTo>
                  <a:pt x="94143" y="26429"/>
                </a:lnTo>
                <a:lnTo>
                  <a:pt x="96143" y="30857"/>
                </a:lnTo>
                <a:lnTo>
                  <a:pt x="97857" y="35429"/>
                </a:lnTo>
                <a:lnTo>
                  <a:pt x="99000" y="40286"/>
                </a:lnTo>
                <a:lnTo>
                  <a:pt x="99714" y="4514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14" y="54857"/>
                </a:lnTo>
                <a:lnTo>
                  <a:pt x="99000" y="59714"/>
                </a:lnTo>
                <a:lnTo>
                  <a:pt x="97857" y="64571"/>
                </a:lnTo>
                <a:lnTo>
                  <a:pt x="96143" y="69143"/>
                </a:lnTo>
                <a:lnTo>
                  <a:pt x="94143" y="73571"/>
                </a:lnTo>
                <a:lnTo>
                  <a:pt x="91571" y="77714"/>
                </a:lnTo>
                <a:lnTo>
                  <a:pt x="88714" y="81714"/>
                </a:lnTo>
                <a:lnTo>
                  <a:pt x="85286" y="85286"/>
                </a:lnTo>
                <a:lnTo>
                  <a:pt x="81714" y="88714"/>
                </a:lnTo>
                <a:lnTo>
                  <a:pt x="77714" y="91571"/>
                </a:lnTo>
                <a:lnTo>
                  <a:pt x="73571" y="94143"/>
                </a:lnTo>
                <a:lnTo>
                  <a:pt x="69143" y="96143"/>
                </a:lnTo>
                <a:lnTo>
                  <a:pt x="64571" y="97857"/>
                </a:lnTo>
                <a:lnTo>
                  <a:pt x="59714" y="99000"/>
                </a:lnTo>
                <a:lnTo>
                  <a:pt x="54857" y="99714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143" y="99714"/>
                </a:lnTo>
                <a:lnTo>
                  <a:pt x="40286" y="99000"/>
                </a:lnTo>
                <a:lnTo>
                  <a:pt x="35429" y="97857"/>
                </a:lnTo>
                <a:lnTo>
                  <a:pt x="30857" y="96143"/>
                </a:lnTo>
                <a:lnTo>
                  <a:pt x="26429" y="94143"/>
                </a:lnTo>
                <a:lnTo>
                  <a:pt x="22286" y="91571"/>
                </a:lnTo>
                <a:lnTo>
                  <a:pt x="18286" y="88714"/>
                </a:lnTo>
                <a:lnTo>
                  <a:pt x="14714" y="85286"/>
                </a:lnTo>
                <a:lnTo>
                  <a:pt x="11286" y="81714"/>
                </a:lnTo>
                <a:lnTo>
                  <a:pt x="8429" y="77714"/>
                </a:lnTo>
                <a:lnTo>
                  <a:pt x="5857" y="73571"/>
                </a:lnTo>
                <a:lnTo>
                  <a:pt x="3857" y="69143"/>
                </a:lnTo>
                <a:lnTo>
                  <a:pt x="2143" y="64571"/>
                </a:lnTo>
                <a:lnTo>
                  <a:pt x="1000" y="59714"/>
                </a:lnTo>
                <a:lnTo>
                  <a:pt x="286" y="54857"/>
                </a:lnTo>
                <a:lnTo>
                  <a:pt x="0" y="50000"/>
                </a:lnTo>
                <a:lnTo>
                  <a:pt x="0" y="50000"/>
                </a:lnTo>
                <a:lnTo>
                  <a:pt x="286" y="45143"/>
                </a:lnTo>
                <a:lnTo>
                  <a:pt x="1000" y="40286"/>
                </a:lnTo>
                <a:lnTo>
                  <a:pt x="2143" y="35429"/>
                </a:lnTo>
                <a:lnTo>
                  <a:pt x="3857" y="30857"/>
                </a:lnTo>
                <a:lnTo>
                  <a:pt x="5857" y="26429"/>
                </a:lnTo>
                <a:lnTo>
                  <a:pt x="8429" y="22286"/>
                </a:lnTo>
                <a:lnTo>
                  <a:pt x="11286" y="18286"/>
                </a:lnTo>
                <a:lnTo>
                  <a:pt x="14714" y="14714"/>
                </a:lnTo>
                <a:lnTo>
                  <a:pt x="18286" y="11286"/>
                </a:lnTo>
                <a:lnTo>
                  <a:pt x="22286" y="8429"/>
                </a:lnTo>
                <a:lnTo>
                  <a:pt x="26429" y="5857"/>
                </a:lnTo>
                <a:lnTo>
                  <a:pt x="30857" y="3857"/>
                </a:lnTo>
                <a:lnTo>
                  <a:pt x="35429" y="2143"/>
                </a:lnTo>
                <a:lnTo>
                  <a:pt x="40286" y="1000"/>
                </a:lnTo>
                <a:lnTo>
                  <a:pt x="45143" y="286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1" name="el-1782805610326-13"/>
          <p:cNvCxnSpPr/>
          <p:nvPr/>
        </p:nvCxnSpPr>
        <p:spPr>
          <a:xfrm>
            <a:off x="1800165" y="3269121"/>
            <a:ext cx="5600850" cy="914"/>
          </a:xfrm>
          <a:prstGeom prst="line">
            <a:avLst/>
          </a:prstGeom>
          <a:ln w="7114" cap="flat">
            <a:solidFill>
              <a:srgbClr val="C0392B">
                <a:alpha val="150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l-1782805610335-18"/>
          <p:cNvSpPr/>
          <p:nvPr/>
        </p:nvSpPr>
        <p:spPr>
          <a:xfrm>
            <a:off x="1800165" y="3386948"/>
            <a:ext cx="42863" cy="22854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42"/>
                </a:lnTo>
                <a:lnTo>
                  <a:pt x="59750" y="167"/>
                </a:lnTo>
                <a:lnTo>
                  <a:pt x="64500" y="375"/>
                </a:lnTo>
                <a:lnTo>
                  <a:pt x="69250" y="625"/>
                </a:lnTo>
                <a:lnTo>
                  <a:pt x="73500" y="1000"/>
                </a:lnTo>
                <a:lnTo>
                  <a:pt x="77750" y="1417"/>
                </a:lnTo>
                <a:lnTo>
                  <a:pt x="81750" y="1875"/>
                </a:lnTo>
                <a:lnTo>
                  <a:pt x="85250" y="2458"/>
                </a:lnTo>
                <a:lnTo>
                  <a:pt x="88750" y="3042"/>
                </a:lnTo>
                <a:lnTo>
                  <a:pt x="91500" y="3708"/>
                </a:lnTo>
                <a:lnTo>
                  <a:pt x="94000" y="4417"/>
                </a:lnTo>
                <a:lnTo>
                  <a:pt x="96250" y="5125"/>
                </a:lnTo>
                <a:lnTo>
                  <a:pt x="97750" y="5917"/>
                </a:lnTo>
                <a:lnTo>
                  <a:pt x="99000" y="6708"/>
                </a:lnTo>
                <a:lnTo>
                  <a:pt x="99750" y="7500"/>
                </a:lnTo>
                <a:lnTo>
                  <a:pt x="100000" y="8333"/>
                </a:lnTo>
                <a:lnTo>
                  <a:pt x="100000" y="91667"/>
                </a:lnTo>
                <a:lnTo>
                  <a:pt x="99750" y="92500"/>
                </a:lnTo>
                <a:lnTo>
                  <a:pt x="99000" y="93292"/>
                </a:lnTo>
                <a:lnTo>
                  <a:pt x="97750" y="94083"/>
                </a:lnTo>
                <a:lnTo>
                  <a:pt x="96250" y="94875"/>
                </a:lnTo>
                <a:lnTo>
                  <a:pt x="94000" y="95583"/>
                </a:lnTo>
                <a:lnTo>
                  <a:pt x="91500" y="96292"/>
                </a:lnTo>
                <a:lnTo>
                  <a:pt x="88750" y="96958"/>
                </a:lnTo>
                <a:lnTo>
                  <a:pt x="85250" y="97542"/>
                </a:lnTo>
                <a:lnTo>
                  <a:pt x="81750" y="98125"/>
                </a:lnTo>
                <a:lnTo>
                  <a:pt x="77750" y="98583"/>
                </a:lnTo>
                <a:lnTo>
                  <a:pt x="73500" y="99000"/>
                </a:lnTo>
                <a:lnTo>
                  <a:pt x="69250" y="99375"/>
                </a:lnTo>
                <a:lnTo>
                  <a:pt x="64500" y="99625"/>
                </a:lnTo>
                <a:lnTo>
                  <a:pt x="59750" y="99833"/>
                </a:lnTo>
                <a:lnTo>
                  <a:pt x="55000" y="99958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958"/>
                </a:lnTo>
                <a:lnTo>
                  <a:pt x="40250" y="99833"/>
                </a:lnTo>
                <a:lnTo>
                  <a:pt x="35500" y="99625"/>
                </a:lnTo>
                <a:lnTo>
                  <a:pt x="30750" y="99375"/>
                </a:lnTo>
                <a:lnTo>
                  <a:pt x="26500" y="99000"/>
                </a:lnTo>
                <a:lnTo>
                  <a:pt x="22250" y="98583"/>
                </a:lnTo>
                <a:lnTo>
                  <a:pt x="18250" y="98125"/>
                </a:lnTo>
                <a:lnTo>
                  <a:pt x="14750" y="97542"/>
                </a:lnTo>
                <a:lnTo>
                  <a:pt x="11250" y="96958"/>
                </a:lnTo>
                <a:lnTo>
                  <a:pt x="8500" y="96292"/>
                </a:lnTo>
                <a:lnTo>
                  <a:pt x="6000" y="95583"/>
                </a:lnTo>
                <a:lnTo>
                  <a:pt x="3750" y="94875"/>
                </a:lnTo>
                <a:lnTo>
                  <a:pt x="2250" y="94083"/>
                </a:lnTo>
                <a:lnTo>
                  <a:pt x="1000" y="93292"/>
                </a:lnTo>
                <a:lnTo>
                  <a:pt x="250" y="92500"/>
                </a:lnTo>
                <a:lnTo>
                  <a:pt x="0" y="91667"/>
                </a:lnTo>
                <a:lnTo>
                  <a:pt x="0" y="8333"/>
                </a:lnTo>
                <a:lnTo>
                  <a:pt x="250" y="7500"/>
                </a:lnTo>
                <a:lnTo>
                  <a:pt x="1000" y="6708"/>
                </a:lnTo>
                <a:lnTo>
                  <a:pt x="2250" y="5917"/>
                </a:lnTo>
                <a:lnTo>
                  <a:pt x="3750" y="5125"/>
                </a:lnTo>
                <a:lnTo>
                  <a:pt x="6000" y="4417"/>
                </a:lnTo>
                <a:lnTo>
                  <a:pt x="8500" y="3708"/>
                </a:lnTo>
                <a:lnTo>
                  <a:pt x="11250" y="3042"/>
                </a:lnTo>
                <a:lnTo>
                  <a:pt x="14750" y="2458"/>
                </a:lnTo>
                <a:lnTo>
                  <a:pt x="18250" y="1875"/>
                </a:lnTo>
                <a:lnTo>
                  <a:pt x="22250" y="1417"/>
                </a:lnTo>
                <a:lnTo>
                  <a:pt x="26500" y="1000"/>
                </a:lnTo>
                <a:lnTo>
                  <a:pt x="30750" y="625"/>
                </a:lnTo>
                <a:lnTo>
                  <a:pt x="35500" y="375"/>
                </a:lnTo>
                <a:lnTo>
                  <a:pt x="40250" y="167"/>
                </a:lnTo>
                <a:lnTo>
                  <a:pt x="45000" y="42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3" name="el-1782805610308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4" name="el-1782805610309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l-1782805610325-11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6" name="el-1782805610310-5"/>
          <p:cNvSpPr txBox="1"/>
          <p:nvPr/>
        </p:nvSpPr>
        <p:spPr>
          <a:xfrm>
            <a:off x="428655" y="141284"/>
            <a:ext cx="1114425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网络行为规范</a:t>
            </a:r>
            <a:endParaRPr sz="135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el-1782805610327-14"/>
          <p:cNvSpPr txBox="1"/>
          <p:nvPr/>
        </p:nvSpPr>
        <p:spPr>
          <a:xfrm>
            <a:off x="1721583" y="1685145"/>
            <a:ext cx="442883" cy="2857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23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⚠</a:t>
            </a:r>
            <a:endParaRPr sz="123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el-1782805610330-16"/>
          <p:cNvSpPr txBox="1"/>
          <p:nvPr/>
        </p:nvSpPr>
        <p:spPr>
          <a:xfrm>
            <a:off x="2185837" y="1715581"/>
            <a:ext cx="3424318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b="1" spc="28">
                <a:solidFill>
                  <a:srgbClr val="A9322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网络不是法外之地 · 执法人员言行更需谨慎</a:t>
            </a:r>
            <a:endParaRPr sz="1350" b="1" spc="28">
              <a:solidFill>
                <a:srgbClr val="A932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" name="el-1782805610338-19"/>
          <p:cNvSpPr txBox="1"/>
          <p:nvPr/>
        </p:nvSpPr>
        <p:spPr>
          <a:xfrm>
            <a:off x="1985842" y="2249381"/>
            <a:ext cx="5415173" cy="48697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905"/>
              </a:lnSpc>
            </a:pPr>
            <a:r>
              <a:rPr sz="123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一、</a:t>
            </a:r>
            <a:r>
              <a:rPr sz="60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 </a:t>
            </a:r>
            <a:r>
              <a:rPr sz="123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不得以身着制服或执法人员身份在网上发表、转发违法违规、损害队伍形象、泄露执法秘密或当事人隐私的内容。</a:t>
            </a:r>
            <a:endParaRPr sz="123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el-1782805610339-20"/>
          <p:cNvSpPr txBox="1"/>
          <p:nvPr/>
        </p:nvSpPr>
        <p:spPr>
          <a:xfrm>
            <a:off x="1985842" y="2850626"/>
            <a:ext cx="3879026" cy="2434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二、</a:t>
            </a:r>
            <a:r>
              <a:rPr sz="60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 </a:t>
            </a:r>
            <a:r>
              <a:rPr sz="123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不得着制服参与与公务无关的短视频、直播活动。</a:t>
            </a:r>
            <a:endParaRPr sz="123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el-1782805610331-17"/>
          <p:cNvSpPr txBox="1"/>
          <p:nvPr/>
        </p:nvSpPr>
        <p:spPr>
          <a:xfrm>
            <a:off x="1928752" y="3397483"/>
            <a:ext cx="4096851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 spc="28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红线提醒：网络不是法外之地，执法人员言行更需谨慎。</a:t>
            </a:r>
            <a:endParaRPr sz="1230" b="1" spc="28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el-1782805610322-10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10310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10362-23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10381-1"/>
          <p:cNvSpPr txBox="1"/>
          <p:nvPr/>
        </p:nvSpPr>
        <p:spPr>
          <a:xfrm>
            <a:off x="6076780" y="1491631"/>
            <a:ext cx="3067190" cy="20002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50" b="1" spc="675">
                <a:solidFill>
                  <a:srgbClr val="C9A84C">
                    <a:alpha val="7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05</a:t>
            </a:r>
            <a:endParaRPr sz="15750" b="1" spc="675">
              <a:solidFill>
                <a:srgbClr val="C9A84C">
                  <a:alpha val="7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el-1782805610388-5"/>
          <p:cNvSpPr/>
          <p:nvPr/>
        </p:nvSpPr>
        <p:spPr>
          <a:xfrm>
            <a:off x="714375" y="3389920"/>
            <a:ext cx="1000065" cy="14227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el-1782805610389-6"/>
          <p:cNvSpPr/>
          <p:nvPr/>
        </p:nvSpPr>
        <p:spPr>
          <a:xfrm>
            <a:off x="8301127" y="4600605"/>
            <a:ext cx="114270" cy="114270"/>
          </a:xfrm>
          <a:prstGeom prst="roundRect">
            <a:avLst>
              <a:gd name="adj" fmla="val 16671"/>
            </a:avLst>
          </a:prstGeom>
          <a:solidFill>
            <a:srgbClr val="C9A84C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10391-7"/>
          <p:cNvSpPr/>
          <p:nvPr/>
        </p:nvSpPr>
        <p:spPr>
          <a:xfrm>
            <a:off x="8501123" y="4622037"/>
            <a:ext cx="71407" cy="71407"/>
          </a:xfrm>
          <a:prstGeom prst="roundRect">
            <a:avLst>
              <a:gd name="adj" fmla="val 13339"/>
            </a:avLst>
          </a:prstGeom>
          <a:solidFill>
            <a:srgbClr val="C9A84C">
              <a:alpha val="12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10385-2"/>
          <p:cNvSpPr txBox="1"/>
          <p:nvPr/>
        </p:nvSpPr>
        <p:spPr>
          <a:xfrm>
            <a:off x="714375" y="1739353"/>
            <a:ext cx="977373" cy="5657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4050" b="1" spc="338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05</a:t>
            </a:r>
            <a:endParaRPr sz="4050" b="1" spc="338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el-1782805610386-3"/>
          <p:cNvSpPr txBox="1"/>
          <p:nvPr/>
        </p:nvSpPr>
        <p:spPr>
          <a:xfrm>
            <a:off x="714375" y="2433708"/>
            <a:ext cx="5172135" cy="44573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2700" b="1" spc="113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廉洁纪律、执法禁令与监督考核</a:t>
            </a:r>
            <a:endParaRPr sz="2700" b="1" spc="113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el-1782805610386-4"/>
          <p:cNvSpPr txBox="1"/>
          <p:nvPr/>
        </p:nvSpPr>
        <p:spPr>
          <a:xfrm>
            <a:off x="714375" y="2922304"/>
            <a:ext cx="2557253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spc="56">
                <a:solidFill>
                  <a:srgbClr val="FFFFFF">
                    <a:alpha val="6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纪律红线 · 行为禁令 · 问责机制</a:t>
            </a:r>
            <a:endParaRPr sz="1350" spc="56">
              <a:solidFill>
                <a:srgbClr val="FFFFFF">
                  <a:alpha val="6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el-1782805610392-8"/>
          <p:cNvSpPr/>
          <p:nvPr/>
        </p:nvSpPr>
        <p:spPr>
          <a:xfrm>
            <a:off x="40008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10791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10792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10805-9"/>
          <p:cNvSpPr/>
          <p:nvPr/>
        </p:nvSpPr>
        <p:spPr>
          <a:xfrm>
            <a:off x="428655" y="672653"/>
            <a:ext cx="8315325" cy="72533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9485" y="0"/>
                </a:lnTo>
                <a:lnTo>
                  <a:pt x="99535" y="26"/>
                </a:lnTo>
                <a:lnTo>
                  <a:pt x="99585" y="118"/>
                </a:lnTo>
                <a:lnTo>
                  <a:pt x="99635" y="250"/>
                </a:lnTo>
                <a:lnTo>
                  <a:pt x="99682" y="447"/>
                </a:lnTo>
                <a:lnTo>
                  <a:pt x="99727" y="697"/>
                </a:lnTo>
                <a:lnTo>
                  <a:pt x="99771" y="1000"/>
                </a:lnTo>
                <a:lnTo>
                  <a:pt x="99811" y="1342"/>
                </a:lnTo>
                <a:lnTo>
                  <a:pt x="99849" y="1737"/>
                </a:lnTo>
                <a:lnTo>
                  <a:pt x="99883" y="2171"/>
                </a:lnTo>
                <a:lnTo>
                  <a:pt x="99913" y="2632"/>
                </a:lnTo>
                <a:lnTo>
                  <a:pt x="99939" y="3132"/>
                </a:lnTo>
                <a:lnTo>
                  <a:pt x="99961" y="3658"/>
                </a:lnTo>
                <a:lnTo>
                  <a:pt x="99978" y="4197"/>
                </a:lnTo>
                <a:lnTo>
                  <a:pt x="99990" y="4763"/>
                </a:lnTo>
                <a:lnTo>
                  <a:pt x="99998" y="5342"/>
                </a:lnTo>
                <a:lnTo>
                  <a:pt x="100000" y="5921"/>
                </a:lnTo>
                <a:lnTo>
                  <a:pt x="100000" y="94079"/>
                </a:lnTo>
                <a:lnTo>
                  <a:pt x="99998" y="94658"/>
                </a:lnTo>
                <a:lnTo>
                  <a:pt x="99990" y="95237"/>
                </a:lnTo>
                <a:lnTo>
                  <a:pt x="99978" y="95803"/>
                </a:lnTo>
                <a:lnTo>
                  <a:pt x="99961" y="96342"/>
                </a:lnTo>
                <a:lnTo>
                  <a:pt x="99939" y="96868"/>
                </a:lnTo>
                <a:lnTo>
                  <a:pt x="99913" y="97368"/>
                </a:lnTo>
                <a:lnTo>
                  <a:pt x="99883" y="97829"/>
                </a:lnTo>
                <a:lnTo>
                  <a:pt x="99849" y="98263"/>
                </a:lnTo>
                <a:lnTo>
                  <a:pt x="99811" y="98658"/>
                </a:lnTo>
                <a:lnTo>
                  <a:pt x="99771" y="99000"/>
                </a:lnTo>
                <a:lnTo>
                  <a:pt x="99727" y="99303"/>
                </a:lnTo>
                <a:lnTo>
                  <a:pt x="99682" y="99553"/>
                </a:lnTo>
                <a:lnTo>
                  <a:pt x="99635" y="99750"/>
                </a:lnTo>
                <a:lnTo>
                  <a:pt x="99585" y="99882"/>
                </a:lnTo>
                <a:lnTo>
                  <a:pt x="99535" y="99974"/>
                </a:lnTo>
                <a:lnTo>
                  <a:pt x="9948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FF5F3"/>
          </a:solidFill>
          <a:ln w="7114" algn="in">
            <a:solidFill>
              <a:srgbClr val="C0392B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5" name="el-1782805610876-15"/>
          <p:cNvCxnSpPr/>
          <p:nvPr/>
        </p:nvCxnSpPr>
        <p:spPr>
          <a:xfrm>
            <a:off x="450086" y="672653"/>
            <a:ext cx="914" cy="725331"/>
          </a:xfrm>
          <a:prstGeom prst="line">
            <a:avLst/>
          </a:prstGeom>
          <a:ln w="42863" cap="flat">
            <a:solidFill>
              <a:srgbClr val="C0392B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el-1782805610971-35"/>
          <p:cNvSpPr/>
          <p:nvPr/>
        </p:nvSpPr>
        <p:spPr>
          <a:xfrm>
            <a:off x="1042867" y="1276690"/>
            <a:ext cx="7522549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3" y="0"/>
                </a:moveTo>
                <a:lnTo>
                  <a:pt x="99937" y="0"/>
                </a:lnTo>
                <a:lnTo>
                  <a:pt x="99943" y="0"/>
                </a:lnTo>
                <a:lnTo>
                  <a:pt x="99949" y="1000"/>
                </a:lnTo>
                <a:lnTo>
                  <a:pt x="99956" y="2000"/>
                </a:lnTo>
                <a:lnTo>
                  <a:pt x="99961" y="4000"/>
                </a:lnTo>
                <a:lnTo>
                  <a:pt x="99967" y="6000"/>
                </a:lnTo>
                <a:lnTo>
                  <a:pt x="99972" y="8000"/>
                </a:lnTo>
                <a:lnTo>
                  <a:pt x="99977" y="11000"/>
                </a:lnTo>
                <a:lnTo>
                  <a:pt x="99981" y="15000"/>
                </a:lnTo>
                <a:lnTo>
                  <a:pt x="99986" y="18000"/>
                </a:lnTo>
                <a:lnTo>
                  <a:pt x="99990" y="22000"/>
                </a:lnTo>
                <a:lnTo>
                  <a:pt x="99992" y="26000"/>
                </a:lnTo>
                <a:lnTo>
                  <a:pt x="99995" y="31000"/>
                </a:lnTo>
                <a:lnTo>
                  <a:pt x="99997" y="35000"/>
                </a:lnTo>
                <a:lnTo>
                  <a:pt x="99999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99" y="60000"/>
                </a:lnTo>
                <a:lnTo>
                  <a:pt x="99997" y="65000"/>
                </a:lnTo>
                <a:lnTo>
                  <a:pt x="99995" y="69000"/>
                </a:lnTo>
                <a:lnTo>
                  <a:pt x="99992" y="74000"/>
                </a:lnTo>
                <a:lnTo>
                  <a:pt x="99990" y="78000"/>
                </a:lnTo>
                <a:lnTo>
                  <a:pt x="99986" y="82000"/>
                </a:lnTo>
                <a:lnTo>
                  <a:pt x="99981" y="85000"/>
                </a:lnTo>
                <a:lnTo>
                  <a:pt x="99977" y="89000"/>
                </a:lnTo>
                <a:lnTo>
                  <a:pt x="99972" y="92000"/>
                </a:lnTo>
                <a:lnTo>
                  <a:pt x="99967" y="94000"/>
                </a:lnTo>
                <a:lnTo>
                  <a:pt x="99961" y="96000"/>
                </a:lnTo>
                <a:lnTo>
                  <a:pt x="99956" y="98000"/>
                </a:lnTo>
                <a:lnTo>
                  <a:pt x="99949" y="99000"/>
                </a:lnTo>
                <a:lnTo>
                  <a:pt x="99943" y="100000"/>
                </a:lnTo>
                <a:lnTo>
                  <a:pt x="99937" y="100000"/>
                </a:lnTo>
                <a:lnTo>
                  <a:pt x="63" y="100000"/>
                </a:lnTo>
                <a:lnTo>
                  <a:pt x="57" y="100000"/>
                </a:lnTo>
                <a:lnTo>
                  <a:pt x="51" y="99000"/>
                </a:lnTo>
                <a:lnTo>
                  <a:pt x="44" y="98000"/>
                </a:lnTo>
                <a:lnTo>
                  <a:pt x="39" y="96000"/>
                </a:lnTo>
                <a:lnTo>
                  <a:pt x="33" y="94000"/>
                </a:lnTo>
                <a:lnTo>
                  <a:pt x="28" y="92000"/>
                </a:lnTo>
                <a:lnTo>
                  <a:pt x="23" y="89000"/>
                </a:lnTo>
                <a:lnTo>
                  <a:pt x="19" y="85000"/>
                </a:lnTo>
                <a:lnTo>
                  <a:pt x="14" y="82000"/>
                </a:lnTo>
                <a:lnTo>
                  <a:pt x="10" y="78000"/>
                </a:lnTo>
                <a:lnTo>
                  <a:pt x="8" y="74000"/>
                </a:lnTo>
                <a:lnTo>
                  <a:pt x="5" y="69000"/>
                </a:lnTo>
                <a:lnTo>
                  <a:pt x="3" y="65000"/>
                </a:lnTo>
                <a:lnTo>
                  <a:pt x="1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1" y="40000"/>
                </a:lnTo>
                <a:lnTo>
                  <a:pt x="3" y="35000"/>
                </a:lnTo>
                <a:lnTo>
                  <a:pt x="5" y="31000"/>
                </a:lnTo>
                <a:lnTo>
                  <a:pt x="8" y="26000"/>
                </a:lnTo>
                <a:lnTo>
                  <a:pt x="10" y="22000"/>
                </a:lnTo>
                <a:lnTo>
                  <a:pt x="14" y="18000"/>
                </a:lnTo>
                <a:lnTo>
                  <a:pt x="19" y="15000"/>
                </a:lnTo>
                <a:lnTo>
                  <a:pt x="23" y="11000"/>
                </a:lnTo>
                <a:lnTo>
                  <a:pt x="28" y="8000"/>
                </a:lnTo>
                <a:lnTo>
                  <a:pt x="33" y="6000"/>
                </a:lnTo>
                <a:lnTo>
                  <a:pt x="39" y="4000"/>
                </a:lnTo>
                <a:lnTo>
                  <a:pt x="44" y="2000"/>
                </a:lnTo>
                <a:lnTo>
                  <a:pt x="51" y="1000"/>
                </a:lnTo>
                <a:lnTo>
                  <a:pt x="57" y="0"/>
                </a:lnTo>
                <a:lnTo>
                  <a:pt x="63" y="0"/>
                </a:lnTo>
                <a:close/>
              </a:path>
            </a:pathLst>
          </a:custGeom>
          <a:solidFill>
            <a:srgbClr val="C0392B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el-1782805610807-10"/>
          <p:cNvSpPr/>
          <p:nvPr/>
        </p:nvSpPr>
        <p:spPr>
          <a:xfrm>
            <a:off x="428655" y="1483709"/>
            <a:ext cx="8315325" cy="72533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9485" y="0"/>
                </a:lnTo>
                <a:lnTo>
                  <a:pt x="99535" y="26"/>
                </a:lnTo>
                <a:lnTo>
                  <a:pt x="99585" y="118"/>
                </a:lnTo>
                <a:lnTo>
                  <a:pt x="99635" y="250"/>
                </a:lnTo>
                <a:lnTo>
                  <a:pt x="99682" y="447"/>
                </a:lnTo>
                <a:lnTo>
                  <a:pt x="99727" y="697"/>
                </a:lnTo>
                <a:lnTo>
                  <a:pt x="99771" y="1000"/>
                </a:lnTo>
                <a:lnTo>
                  <a:pt x="99811" y="1342"/>
                </a:lnTo>
                <a:lnTo>
                  <a:pt x="99849" y="1737"/>
                </a:lnTo>
                <a:lnTo>
                  <a:pt x="99883" y="2171"/>
                </a:lnTo>
                <a:lnTo>
                  <a:pt x="99913" y="2632"/>
                </a:lnTo>
                <a:lnTo>
                  <a:pt x="99939" y="3132"/>
                </a:lnTo>
                <a:lnTo>
                  <a:pt x="99961" y="3658"/>
                </a:lnTo>
                <a:lnTo>
                  <a:pt x="99978" y="4197"/>
                </a:lnTo>
                <a:lnTo>
                  <a:pt x="99990" y="4763"/>
                </a:lnTo>
                <a:lnTo>
                  <a:pt x="99998" y="5342"/>
                </a:lnTo>
                <a:lnTo>
                  <a:pt x="100000" y="5921"/>
                </a:lnTo>
                <a:lnTo>
                  <a:pt x="100000" y="94079"/>
                </a:lnTo>
                <a:lnTo>
                  <a:pt x="99998" y="94658"/>
                </a:lnTo>
                <a:lnTo>
                  <a:pt x="99990" y="95237"/>
                </a:lnTo>
                <a:lnTo>
                  <a:pt x="99978" y="95803"/>
                </a:lnTo>
                <a:lnTo>
                  <a:pt x="99961" y="96342"/>
                </a:lnTo>
                <a:lnTo>
                  <a:pt x="99939" y="96868"/>
                </a:lnTo>
                <a:lnTo>
                  <a:pt x="99913" y="97368"/>
                </a:lnTo>
                <a:lnTo>
                  <a:pt x="99883" y="97829"/>
                </a:lnTo>
                <a:lnTo>
                  <a:pt x="99849" y="98263"/>
                </a:lnTo>
                <a:lnTo>
                  <a:pt x="99811" y="98658"/>
                </a:lnTo>
                <a:lnTo>
                  <a:pt x="99771" y="99000"/>
                </a:lnTo>
                <a:lnTo>
                  <a:pt x="99727" y="99303"/>
                </a:lnTo>
                <a:lnTo>
                  <a:pt x="99682" y="99553"/>
                </a:lnTo>
                <a:lnTo>
                  <a:pt x="99635" y="99750"/>
                </a:lnTo>
                <a:lnTo>
                  <a:pt x="99585" y="99882"/>
                </a:lnTo>
                <a:lnTo>
                  <a:pt x="99535" y="99974"/>
                </a:lnTo>
                <a:lnTo>
                  <a:pt x="9948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FF5F3"/>
          </a:solidFill>
          <a:ln w="7114" algn="in">
            <a:solidFill>
              <a:srgbClr val="C0392B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8" name="el-1782805610910-16"/>
          <p:cNvCxnSpPr/>
          <p:nvPr/>
        </p:nvCxnSpPr>
        <p:spPr>
          <a:xfrm>
            <a:off x="450086" y="1483709"/>
            <a:ext cx="914" cy="725331"/>
          </a:xfrm>
          <a:prstGeom prst="line">
            <a:avLst/>
          </a:prstGeom>
          <a:ln w="42863" cap="flat">
            <a:solidFill>
              <a:srgbClr val="C0392B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l-1782805610974-36"/>
          <p:cNvSpPr/>
          <p:nvPr/>
        </p:nvSpPr>
        <p:spPr>
          <a:xfrm>
            <a:off x="1042867" y="2087746"/>
            <a:ext cx="7522549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3" y="0"/>
                </a:moveTo>
                <a:lnTo>
                  <a:pt x="99937" y="0"/>
                </a:lnTo>
                <a:lnTo>
                  <a:pt x="99943" y="0"/>
                </a:lnTo>
                <a:lnTo>
                  <a:pt x="99949" y="1000"/>
                </a:lnTo>
                <a:lnTo>
                  <a:pt x="99956" y="2000"/>
                </a:lnTo>
                <a:lnTo>
                  <a:pt x="99961" y="4000"/>
                </a:lnTo>
                <a:lnTo>
                  <a:pt x="99967" y="6000"/>
                </a:lnTo>
                <a:lnTo>
                  <a:pt x="99972" y="8000"/>
                </a:lnTo>
                <a:lnTo>
                  <a:pt x="99977" y="11000"/>
                </a:lnTo>
                <a:lnTo>
                  <a:pt x="99981" y="15000"/>
                </a:lnTo>
                <a:lnTo>
                  <a:pt x="99986" y="18000"/>
                </a:lnTo>
                <a:lnTo>
                  <a:pt x="99990" y="22000"/>
                </a:lnTo>
                <a:lnTo>
                  <a:pt x="99992" y="26000"/>
                </a:lnTo>
                <a:lnTo>
                  <a:pt x="99995" y="31000"/>
                </a:lnTo>
                <a:lnTo>
                  <a:pt x="99997" y="35000"/>
                </a:lnTo>
                <a:lnTo>
                  <a:pt x="99999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99" y="60000"/>
                </a:lnTo>
                <a:lnTo>
                  <a:pt x="99997" y="65000"/>
                </a:lnTo>
                <a:lnTo>
                  <a:pt x="99995" y="69000"/>
                </a:lnTo>
                <a:lnTo>
                  <a:pt x="99992" y="74000"/>
                </a:lnTo>
                <a:lnTo>
                  <a:pt x="99990" y="78000"/>
                </a:lnTo>
                <a:lnTo>
                  <a:pt x="99986" y="82000"/>
                </a:lnTo>
                <a:lnTo>
                  <a:pt x="99981" y="85000"/>
                </a:lnTo>
                <a:lnTo>
                  <a:pt x="99977" y="89000"/>
                </a:lnTo>
                <a:lnTo>
                  <a:pt x="99972" y="92000"/>
                </a:lnTo>
                <a:lnTo>
                  <a:pt x="99967" y="94000"/>
                </a:lnTo>
                <a:lnTo>
                  <a:pt x="99961" y="96000"/>
                </a:lnTo>
                <a:lnTo>
                  <a:pt x="99956" y="98000"/>
                </a:lnTo>
                <a:lnTo>
                  <a:pt x="99949" y="99000"/>
                </a:lnTo>
                <a:lnTo>
                  <a:pt x="99943" y="100000"/>
                </a:lnTo>
                <a:lnTo>
                  <a:pt x="99937" y="100000"/>
                </a:lnTo>
                <a:lnTo>
                  <a:pt x="63" y="100000"/>
                </a:lnTo>
                <a:lnTo>
                  <a:pt x="57" y="100000"/>
                </a:lnTo>
                <a:lnTo>
                  <a:pt x="51" y="99000"/>
                </a:lnTo>
                <a:lnTo>
                  <a:pt x="44" y="98000"/>
                </a:lnTo>
                <a:lnTo>
                  <a:pt x="39" y="96000"/>
                </a:lnTo>
                <a:lnTo>
                  <a:pt x="33" y="94000"/>
                </a:lnTo>
                <a:lnTo>
                  <a:pt x="28" y="92000"/>
                </a:lnTo>
                <a:lnTo>
                  <a:pt x="23" y="89000"/>
                </a:lnTo>
                <a:lnTo>
                  <a:pt x="19" y="85000"/>
                </a:lnTo>
                <a:lnTo>
                  <a:pt x="14" y="82000"/>
                </a:lnTo>
                <a:lnTo>
                  <a:pt x="10" y="78000"/>
                </a:lnTo>
                <a:lnTo>
                  <a:pt x="8" y="74000"/>
                </a:lnTo>
                <a:lnTo>
                  <a:pt x="5" y="69000"/>
                </a:lnTo>
                <a:lnTo>
                  <a:pt x="3" y="65000"/>
                </a:lnTo>
                <a:lnTo>
                  <a:pt x="1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1" y="40000"/>
                </a:lnTo>
                <a:lnTo>
                  <a:pt x="3" y="35000"/>
                </a:lnTo>
                <a:lnTo>
                  <a:pt x="5" y="31000"/>
                </a:lnTo>
                <a:lnTo>
                  <a:pt x="8" y="26000"/>
                </a:lnTo>
                <a:lnTo>
                  <a:pt x="10" y="22000"/>
                </a:lnTo>
                <a:lnTo>
                  <a:pt x="14" y="18000"/>
                </a:lnTo>
                <a:lnTo>
                  <a:pt x="19" y="15000"/>
                </a:lnTo>
                <a:lnTo>
                  <a:pt x="23" y="11000"/>
                </a:lnTo>
                <a:lnTo>
                  <a:pt x="28" y="8000"/>
                </a:lnTo>
                <a:lnTo>
                  <a:pt x="33" y="6000"/>
                </a:lnTo>
                <a:lnTo>
                  <a:pt x="39" y="4000"/>
                </a:lnTo>
                <a:lnTo>
                  <a:pt x="44" y="2000"/>
                </a:lnTo>
                <a:lnTo>
                  <a:pt x="51" y="1000"/>
                </a:lnTo>
                <a:lnTo>
                  <a:pt x="57" y="0"/>
                </a:lnTo>
                <a:lnTo>
                  <a:pt x="63" y="0"/>
                </a:lnTo>
                <a:close/>
              </a:path>
            </a:pathLst>
          </a:custGeom>
          <a:solidFill>
            <a:srgbClr val="C0392B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10813-11"/>
          <p:cNvSpPr/>
          <p:nvPr/>
        </p:nvSpPr>
        <p:spPr>
          <a:xfrm>
            <a:off x="428655" y="2294765"/>
            <a:ext cx="8315325" cy="72533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9485" y="0"/>
                </a:lnTo>
                <a:lnTo>
                  <a:pt x="99535" y="26"/>
                </a:lnTo>
                <a:lnTo>
                  <a:pt x="99585" y="118"/>
                </a:lnTo>
                <a:lnTo>
                  <a:pt x="99635" y="250"/>
                </a:lnTo>
                <a:lnTo>
                  <a:pt x="99682" y="447"/>
                </a:lnTo>
                <a:lnTo>
                  <a:pt x="99727" y="697"/>
                </a:lnTo>
                <a:lnTo>
                  <a:pt x="99771" y="1000"/>
                </a:lnTo>
                <a:lnTo>
                  <a:pt x="99811" y="1342"/>
                </a:lnTo>
                <a:lnTo>
                  <a:pt x="99849" y="1737"/>
                </a:lnTo>
                <a:lnTo>
                  <a:pt x="99883" y="2171"/>
                </a:lnTo>
                <a:lnTo>
                  <a:pt x="99913" y="2632"/>
                </a:lnTo>
                <a:lnTo>
                  <a:pt x="99939" y="3132"/>
                </a:lnTo>
                <a:lnTo>
                  <a:pt x="99961" y="3658"/>
                </a:lnTo>
                <a:lnTo>
                  <a:pt x="99978" y="4197"/>
                </a:lnTo>
                <a:lnTo>
                  <a:pt x="99990" y="4763"/>
                </a:lnTo>
                <a:lnTo>
                  <a:pt x="99998" y="5342"/>
                </a:lnTo>
                <a:lnTo>
                  <a:pt x="100000" y="5921"/>
                </a:lnTo>
                <a:lnTo>
                  <a:pt x="100000" y="94079"/>
                </a:lnTo>
                <a:lnTo>
                  <a:pt x="99998" y="94658"/>
                </a:lnTo>
                <a:lnTo>
                  <a:pt x="99990" y="95237"/>
                </a:lnTo>
                <a:lnTo>
                  <a:pt x="99978" y="95803"/>
                </a:lnTo>
                <a:lnTo>
                  <a:pt x="99961" y="96342"/>
                </a:lnTo>
                <a:lnTo>
                  <a:pt x="99939" y="96868"/>
                </a:lnTo>
                <a:lnTo>
                  <a:pt x="99913" y="97368"/>
                </a:lnTo>
                <a:lnTo>
                  <a:pt x="99883" y="97829"/>
                </a:lnTo>
                <a:lnTo>
                  <a:pt x="99849" y="98263"/>
                </a:lnTo>
                <a:lnTo>
                  <a:pt x="99811" y="98658"/>
                </a:lnTo>
                <a:lnTo>
                  <a:pt x="99771" y="99000"/>
                </a:lnTo>
                <a:lnTo>
                  <a:pt x="99727" y="99303"/>
                </a:lnTo>
                <a:lnTo>
                  <a:pt x="99682" y="99553"/>
                </a:lnTo>
                <a:lnTo>
                  <a:pt x="99635" y="99750"/>
                </a:lnTo>
                <a:lnTo>
                  <a:pt x="99585" y="99882"/>
                </a:lnTo>
                <a:lnTo>
                  <a:pt x="99535" y="99974"/>
                </a:lnTo>
                <a:lnTo>
                  <a:pt x="9948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FF5F3"/>
          </a:solidFill>
          <a:ln w="7114" algn="in">
            <a:solidFill>
              <a:srgbClr val="C0392B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11" name="el-1782805610910-17"/>
          <p:cNvCxnSpPr/>
          <p:nvPr/>
        </p:nvCxnSpPr>
        <p:spPr>
          <a:xfrm>
            <a:off x="450086" y="2294765"/>
            <a:ext cx="914" cy="725331"/>
          </a:xfrm>
          <a:prstGeom prst="line">
            <a:avLst/>
          </a:prstGeom>
          <a:ln w="42863" cap="flat">
            <a:solidFill>
              <a:srgbClr val="C0392B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el-1782805611010-37"/>
          <p:cNvSpPr/>
          <p:nvPr/>
        </p:nvSpPr>
        <p:spPr>
          <a:xfrm>
            <a:off x="1042867" y="2898802"/>
            <a:ext cx="7522549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3" y="0"/>
                </a:moveTo>
                <a:lnTo>
                  <a:pt x="99937" y="0"/>
                </a:lnTo>
                <a:lnTo>
                  <a:pt x="99943" y="0"/>
                </a:lnTo>
                <a:lnTo>
                  <a:pt x="99949" y="1000"/>
                </a:lnTo>
                <a:lnTo>
                  <a:pt x="99956" y="2000"/>
                </a:lnTo>
                <a:lnTo>
                  <a:pt x="99961" y="4000"/>
                </a:lnTo>
                <a:lnTo>
                  <a:pt x="99967" y="6000"/>
                </a:lnTo>
                <a:lnTo>
                  <a:pt x="99972" y="8000"/>
                </a:lnTo>
                <a:lnTo>
                  <a:pt x="99977" y="11000"/>
                </a:lnTo>
                <a:lnTo>
                  <a:pt x="99981" y="15000"/>
                </a:lnTo>
                <a:lnTo>
                  <a:pt x="99986" y="18000"/>
                </a:lnTo>
                <a:lnTo>
                  <a:pt x="99990" y="22000"/>
                </a:lnTo>
                <a:lnTo>
                  <a:pt x="99992" y="26000"/>
                </a:lnTo>
                <a:lnTo>
                  <a:pt x="99995" y="31000"/>
                </a:lnTo>
                <a:lnTo>
                  <a:pt x="99997" y="35000"/>
                </a:lnTo>
                <a:lnTo>
                  <a:pt x="99999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99" y="60000"/>
                </a:lnTo>
                <a:lnTo>
                  <a:pt x="99997" y="65000"/>
                </a:lnTo>
                <a:lnTo>
                  <a:pt x="99995" y="69000"/>
                </a:lnTo>
                <a:lnTo>
                  <a:pt x="99992" y="74000"/>
                </a:lnTo>
                <a:lnTo>
                  <a:pt x="99990" y="78000"/>
                </a:lnTo>
                <a:lnTo>
                  <a:pt x="99986" y="82000"/>
                </a:lnTo>
                <a:lnTo>
                  <a:pt x="99981" y="85000"/>
                </a:lnTo>
                <a:lnTo>
                  <a:pt x="99977" y="89000"/>
                </a:lnTo>
                <a:lnTo>
                  <a:pt x="99972" y="92000"/>
                </a:lnTo>
                <a:lnTo>
                  <a:pt x="99967" y="94000"/>
                </a:lnTo>
                <a:lnTo>
                  <a:pt x="99961" y="96000"/>
                </a:lnTo>
                <a:lnTo>
                  <a:pt x="99956" y="98000"/>
                </a:lnTo>
                <a:lnTo>
                  <a:pt x="99949" y="99000"/>
                </a:lnTo>
                <a:lnTo>
                  <a:pt x="99943" y="100000"/>
                </a:lnTo>
                <a:lnTo>
                  <a:pt x="99937" y="100000"/>
                </a:lnTo>
                <a:lnTo>
                  <a:pt x="63" y="100000"/>
                </a:lnTo>
                <a:lnTo>
                  <a:pt x="57" y="100000"/>
                </a:lnTo>
                <a:lnTo>
                  <a:pt x="51" y="99000"/>
                </a:lnTo>
                <a:lnTo>
                  <a:pt x="44" y="98000"/>
                </a:lnTo>
                <a:lnTo>
                  <a:pt x="39" y="96000"/>
                </a:lnTo>
                <a:lnTo>
                  <a:pt x="33" y="94000"/>
                </a:lnTo>
                <a:lnTo>
                  <a:pt x="28" y="92000"/>
                </a:lnTo>
                <a:lnTo>
                  <a:pt x="23" y="89000"/>
                </a:lnTo>
                <a:lnTo>
                  <a:pt x="19" y="85000"/>
                </a:lnTo>
                <a:lnTo>
                  <a:pt x="14" y="82000"/>
                </a:lnTo>
                <a:lnTo>
                  <a:pt x="10" y="78000"/>
                </a:lnTo>
                <a:lnTo>
                  <a:pt x="8" y="74000"/>
                </a:lnTo>
                <a:lnTo>
                  <a:pt x="5" y="69000"/>
                </a:lnTo>
                <a:lnTo>
                  <a:pt x="3" y="65000"/>
                </a:lnTo>
                <a:lnTo>
                  <a:pt x="1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1" y="40000"/>
                </a:lnTo>
                <a:lnTo>
                  <a:pt x="3" y="35000"/>
                </a:lnTo>
                <a:lnTo>
                  <a:pt x="5" y="31000"/>
                </a:lnTo>
                <a:lnTo>
                  <a:pt x="8" y="26000"/>
                </a:lnTo>
                <a:lnTo>
                  <a:pt x="10" y="22000"/>
                </a:lnTo>
                <a:lnTo>
                  <a:pt x="14" y="18000"/>
                </a:lnTo>
                <a:lnTo>
                  <a:pt x="19" y="15000"/>
                </a:lnTo>
                <a:lnTo>
                  <a:pt x="23" y="11000"/>
                </a:lnTo>
                <a:lnTo>
                  <a:pt x="28" y="8000"/>
                </a:lnTo>
                <a:lnTo>
                  <a:pt x="33" y="6000"/>
                </a:lnTo>
                <a:lnTo>
                  <a:pt x="39" y="4000"/>
                </a:lnTo>
                <a:lnTo>
                  <a:pt x="44" y="2000"/>
                </a:lnTo>
                <a:lnTo>
                  <a:pt x="51" y="1000"/>
                </a:lnTo>
                <a:lnTo>
                  <a:pt x="57" y="0"/>
                </a:lnTo>
                <a:lnTo>
                  <a:pt x="63" y="0"/>
                </a:lnTo>
                <a:close/>
              </a:path>
            </a:pathLst>
          </a:custGeom>
          <a:solidFill>
            <a:srgbClr val="C0392B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13" name="el-1782805610861-12"/>
          <p:cNvSpPr/>
          <p:nvPr/>
        </p:nvSpPr>
        <p:spPr>
          <a:xfrm>
            <a:off x="428655" y="3105820"/>
            <a:ext cx="8315325" cy="72533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9485" y="0"/>
                </a:lnTo>
                <a:lnTo>
                  <a:pt x="99535" y="26"/>
                </a:lnTo>
                <a:lnTo>
                  <a:pt x="99585" y="118"/>
                </a:lnTo>
                <a:lnTo>
                  <a:pt x="99635" y="250"/>
                </a:lnTo>
                <a:lnTo>
                  <a:pt x="99682" y="447"/>
                </a:lnTo>
                <a:lnTo>
                  <a:pt x="99727" y="697"/>
                </a:lnTo>
                <a:lnTo>
                  <a:pt x="99771" y="1000"/>
                </a:lnTo>
                <a:lnTo>
                  <a:pt x="99811" y="1342"/>
                </a:lnTo>
                <a:lnTo>
                  <a:pt x="99849" y="1737"/>
                </a:lnTo>
                <a:lnTo>
                  <a:pt x="99883" y="2171"/>
                </a:lnTo>
                <a:lnTo>
                  <a:pt x="99913" y="2632"/>
                </a:lnTo>
                <a:lnTo>
                  <a:pt x="99939" y="3132"/>
                </a:lnTo>
                <a:lnTo>
                  <a:pt x="99961" y="3658"/>
                </a:lnTo>
                <a:lnTo>
                  <a:pt x="99978" y="4197"/>
                </a:lnTo>
                <a:lnTo>
                  <a:pt x="99990" y="4763"/>
                </a:lnTo>
                <a:lnTo>
                  <a:pt x="99998" y="5342"/>
                </a:lnTo>
                <a:lnTo>
                  <a:pt x="100000" y="5921"/>
                </a:lnTo>
                <a:lnTo>
                  <a:pt x="100000" y="94079"/>
                </a:lnTo>
                <a:lnTo>
                  <a:pt x="99998" y="94658"/>
                </a:lnTo>
                <a:lnTo>
                  <a:pt x="99990" y="95237"/>
                </a:lnTo>
                <a:lnTo>
                  <a:pt x="99978" y="95803"/>
                </a:lnTo>
                <a:lnTo>
                  <a:pt x="99961" y="96342"/>
                </a:lnTo>
                <a:lnTo>
                  <a:pt x="99939" y="96868"/>
                </a:lnTo>
                <a:lnTo>
                  <a:pt x="99913" y="97368"/>
                </a:lnTo>
                <a:lnTo>
                  <a:pt x="99883" y="97829"/>
                </a:lnTo>
                <a:lnTo>
                  <a:pt x="99849" y="98263"/>
                </a:lnTo>
                <a:lnTo>
                  <a:pt x="99811" y="98658"/>
                </a:lnTo>
                <a:lnTo>
                  <a:pt x="99771" y="99000"/>
                </a:lnTo>
                <a:lnTo>
                  <a:pt x="99727" y="99303"/>
                </a:lnTo>
                <a:lnTo>
                  <a:pt x="99682" y="99553"/>
                </a:lnTo>
                <a:lnTo>
                  <a:pt x="99635" y="99750"/>
                </a:lnTo>
                <a:lnTo>
                  <a:pt x="99585" y="99882"/>
                </a:lnTo>
                <a:lnTo>
                  <a:pt x="99535" y="99974"/>
                </a:lnTo>
                <a:lnTo>
                  <a:pt x="9948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FF5F3"/>
          </a:solidFill>
          <a:ln w="7114" algn="in">
            <a:solidFill>
              <a:srgbClr val="C0392B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14" name="el-1782805610911-18"/>
          <p:cNvCxnSpPr/>
          <p:nvPr/>
        </p:nvCxnSpPr>
        <p:spPr>
          <a:xfrm>
            <a:off x="450086" y="3105820"/>
            <a:ext cx="914" cy="725331"/>
          </a:xfrm>
          <a:prstGeom prst="line">
            <a:avLst/>
          </a:prstGeom>
          <a:ln w="42863" cap="flat">
            <a:solidFill>
              <a:srgbClr val="C0392B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l-1782805611022-38"/>
          <p:cNvSpPr/>
          <p:nvPr/>
        </p:nvSpPr>
        <p:spPr>
          <a:xfrm>
            <a:off x="1042867" y="3709858"/>
            <a:ext cx="7522549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3" y="0"/>
                </a:moveTo>
                <a:lnTo>
                  <a:pt x="99937" y="0"/>
                </a:lnTo>
                <a:lnTo>
                  <a:pt x="99943" y="0"/>
                </a:lnTo>
                <a:lnTo>
                  <a:pt x="99949" y="1000"/>
                </a:lnTo>
                <a:lnTo>
                  <a:pt x="99956" y="2000"/>
                </a:lnTo>
                <a:lnTo>
                  <a:pt x="99961" y="4000"/>
                </a:lnTo>
                <a:lnTo>
                  <a:pt x="99967" y="6000"/>
                </a:lnTo>
                <a:lnTo>
                  <a:pt x="99972" y="8000"/>
                </a:lnTo>
                <a:lnTo>
                  <a:pt x="99977" y="11000"/>
                </a:lnTo>
                <a:lnTo>
                  <a:pt x="99981" y="15000"/>
                </a:lnTo>
                <a:lnTo>
                  <a:pt x="99986" y="18000"/>
                </a:lnTo>
                <a:lnTo>
                  <a:pt x="99990" y="22000"/>
                </a:lnTo>
                <a:lnTo>
                  <a:pt x="99992" y="26000"/>
                </a:lnTo>
                <a:lnTo>
                  <a:pt x="99995" y="31000"/>
                </a:lnTo>
                <a:lnTo>
                  <a:pt x="99997" y="35000"/>
                </a:lnTo>
                <a:lnTo>
                  <a:pt x="99999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99" y="60000"/>
                </a:lnTo>
                <a:lnTo>
                  <a:pt x="99997" y="65000"/>
                </a:lnTo>
                <a:lnTo>
                  <a:pt x="99995" y="69000"/>
                </a:lnTo>
                <a:lnTo>
                  <a:pt x="99992" y="74000"/>
                </a:lnTo>
                <a:lnTo>
                  <a:pt x="99990" y="78000"/>
                </a:lnTo>
                <a:lnTo>
                  <a:pt x="99986" y="82000"/>
                </a:lnTo>
                <a:lnTo>
                  <a:pt x="99981" y="85000"/>
                </a:lnTo>
                <a:lnTo>
                  <a:pt x="99977" y="89000"/>
                </a:lnTo>
                <a:lnTo>
                  <a:pt x="99972" y="92000"/>
                </a:lnTo>
                <a:lnTo>
                  <a:pt x="99967" y="94000"/>
                </a:lnTo>
                <a:lnTo>
                  <a:pt x="99961" y="96000"/>
                </a:lnTo>
                <a:lnTo>
                  <a:pt x="99956" y="98000"/>
                </a:lnTo>
                <a:lnTo>
                  <a:pt x="99949" y="99000"/>
                </a:lnTo>
                <a:lnTo>
                  <a:pt x="99943" y="100000"/>
                </a:lnTo>
                <a:lnTo>
                  <a:pt x="99937" y="100000"/>
                </a:lnTo>
                <a:lnTo>
                  <a:pt x="63" y="100000"/>
                </a:lnTo>
                <a:lnTo>
                  <a:pt x="57" y="100000"/>
                </a:lnTo>
                <a:lnTo>
                  <a:pt x="51" y="99000"/>
                </a:lnTo>
                <a:lnTo>
                  <a:pt x="44" y="98000"/>
                </a:lnTo>
                <a:lnTo>
                  <a:pt x="39" y="96000"/>
                </a:lnTo>
                <a:lnTo>
                  <a:pt x="33" y="94000"/>
                </a:lnTo>
                <a:lnTo>
                  <a:pt x="28" y="92000"/>
                </a:lnTo>
                <a:lnTo>
                  <a:pt x="23" y="89000"/>
                </a:lnTo>
                <a:lnTo>
                  <a:pt x="19" y="85000"/>
                </a:lnTo>
                <a:lnTo>
                  <a:pt x="14" y="82000"/>
                </a:lnTo>
                <a:lnTo>
                  <a:pt x="10" y="78000"/>
                </a:lnTo>
                <a:lnTo>
                  <a:pt x="8" y="74000"/>
                </a:lnTo>
                <a:lnTo>
                  <a:pt x="5" y="69000"/>
                </a:lnTo>
                <a:lnTo>
                  <a:pt x="3" y="65000"/>
                </a:lnTo>
                <a:lnTo>
                  <a:pt x="1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1" y="40000"/>
                </a:lnTo>
                <a:lnTo>
                  <a:pt x="3" y="35000"/>
                </a:lnTo>
                <a:lnTo>
                  <a:pt x="5" y="31000"/>
                </a:lnTo>
                <a:lnTo>
                  <a:pt x="8" y="26000"/>
                </a:lnTo>
                <a:lnTo>
                  <a:pt x="10" y="22000"/>
                </a:lnTo>
                <a:lnTo>
                  <a:pt x="14" y="18000"/>
                </a:lnTo>
                <a:lnTo>
                  <a:pt x="19" y="15000"/>
                </a:lnTo>
                <a:lnTo>
                  <a:pt x="23" y="11000"/>
                </a:lnTo>
                <a:lnTo>
                  <a:pt x="28" y="8000"/>
                </a:lnTo>
                <a:lnTo>
                  <a:pt x="33" y="6000"/>
                </a:lnTo>
                <a:lnTo>
                  <a:pt x="39" y="4000"/>
                </a:lnTo>
                <a:lnTo>
                  <a:pt x="44" y="2000"/>
                </a:lnTo>
                <a:lnTo>
                  <a:pt x="51" y="1000"/>
                </a:lnTo>
                <a:lnTo>
                  <a:pt x="57" y="0"/>
                </a:lnTo>
                <a:lnTo>
                  <a:pt x="63" y="0"/>
                </a:lnTo>
                <a:close/>
              </a:path>
            </a:pathLst>
          </a:custGeom>
          <a:solidFill>
            <a:srgbClr val="C0392B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16" name="el-1782805610867-13"/>
          <p:cNvSpPr/>
          <p:nvPr/>
        </p:nvSpPr>
        <p:spPr>
          <a:xfrm>
            <a:off x="428655" y="3916876"/>
            <a:ext cx="8315325" cy="72533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9485" y="0"/>
                </a:lnTo>
                <a:lnTo>
                  <a:pt x="99535" y="26"/>
                </a:lnTo>
                <a:lnTo>
                  <a:pt x="99585" y="118"/>
                </a:lnTo>
                <a:lnTo>
                  <a:pt x="99635" y="250"/>
                </a:lnTo>
                <a:lnTo>
                  <a:pt x="99682" y="447"/>
                </a:lnTo>
                <a:lnTo>
                  <a:pt x="99727" y="697"/>
                </a:lnTo>
                <a:lnTo>
                  <a:pt x="99771" y="1000"/>
                </a:lnTo>
                <a:lnTo>
                  <a:pt x="99811" y="1342"/>
                </a:lnTo>
                <a:lnTo>
                  <a:pt x="99849" y="1737"/>
                </a:lnTo>
                <a:lnTo>
                  <a:pt x="99883" y="2171"/>
                </a:lnTo>
                <a:lnTo>
                  <a:pt x="99913" y="2632"/>
                </a:lnTo>
                <a:lnTo>
                  <a:pt x="99939" y="3132"/>
                </a:lnTo>
                <a:lnTo>
                  <a:pt x="99961" y="3658"/>
                </a:lnTo>
                <a:lnTo>
                  <a:pt x="99978" y="4197"/>
                </a:lnTo>
                <a:lnTo>
                  <a:pt x="99990" y="4763"/>
                </a:lnTo>
                <a:lnTo>
                  <a:pt x="99998" y="5342"/>
                </a:lnTo>
                <a:lnTo>
                  <a:pt x="100000" y="5921"/>
                </a:lnTo>
                <a:lnTo>
                  <a:pt x="100000" y="94079"/>
                </a:lnTo>
                <a:lnTo>
                  <a:pt x="99998" y="94658"/>
                </a:lnTo>
                <a:lnTo>
                  <a:pt x="99990" y="95237"/>
                </a:lnTo>
                <a:lnTo>
                  <a:pt x="99978" y="95803"/>
                </a:lnTo>
                <a:lnTo>
                  <a:pt x="99961" y="96342"/>
                </a:lnTo>
                <a:lnTo>
                  <a:pt x="99939" y="96868"/>
                </a:lnTo>
                <a:lnTo>
                  <a:pt x="99913" y="97368"/>
                </a:lnTo>
                <a:lnTo>
                  <a:pt x="99883" y="97829"/>
                </a:lnTo>
                <a:lnTo>
                  <a:pt x="99849" y="98263"/>
                </a:lnTo>
                <a:lnTo>
                  <a:pt x="99811" y="98658"/>
                </a:lnTo>
                <a:lnTo>
                  <a:pt x="99771" y="99000"/>
                </a:lnTo>
                <a:lnTo>
                  <a:pt x="99727" y="99303"/>
                </a:lnTo>
                <a:lnTo>
                  <a:pt x="99682" y="99553"/>
                </a:lnTo>
                <a:lnTo>
                  <a:pt x="99635" y="99750"/>
                </a:lnTo>
                <a:lnTo>
                  <a:pt x="99585" y="99882"/>
                </a:lnTo>
                <a:lnTo>
                  <a:pt x="99535" y="99974"/>
                </a:lnTo>
                <a:lnTo>
                  <a:pt x="9948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FF5F3"/>
          </a:solidFill>
          <a:ln w="7114" algn="in">
            <a:solidFill>
              <a:srgbClr val="C0392B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17" name="el-1782805610912-19"/>
          <p:cNvCxnSpPr/>
          <p:nvPr/>
        </p:nvCxnSpPr>
        <p:spPr>
          <a:xfrm>
            <a:off x="450086" y="3916876"/>
            <a:ext cx="914" cy="725331"/>
          </a:xfrm>
          <a:prstGeom prst="line">
            <a:avLst/>
          </a:prstGeom>
          <a:ln w="42863" cap="flat">
            <a:solidFill>
              <a:srgbClr val="C0392B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el-1782805611024-39"/>
          <p:cNvSpPr/>
          <p:nvPr/>
        </p:nvSpPr>
        <p:spPr>
          <a:xfrm>
            <a:off x="1042867" y="4520913"/>
            <a:ext cx="7522549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3" y="0"/>
                </a:moveTo>
                <a:lnTo>
                  <a:pt x="99937" y="0"/>
                </a:lnTo>
                <a:lnTo>
                  <a:pt x="99943" y="0"/>
                </a:lnTo>
                <a:lnTo>
                  <a:pt x="99949" y="1000"/>
                </a:lnTo>
                <a:lnTo>
                  <a:pt x="99956" y="2000"/>
                </a:lnTo>
                <a:lnTo>
                  <a:pt x="99961" y="4000"/>
                </a:lnTo>
                <a:lnTo>
                  <a:pt x="99967" y="6000"/>
                </a:lnTo>
                <a:lnTo>
                  <a:pt x="99972" y="8000"/>
                </a:lnTo>
                <a:lnTo>
                  <a:pt x="99977" y="11000"/>
                </a:lnTo>
                <a:lnTo>
                  <a:pt x="99981" y="15000"/>
                </a:lnTo>
                <a:lnTo>
                  <a:pt x="99986" y="18000"/>
                </a:lnTo>
                <a:lnTo>
                  <a:pt x="99990" y="22000"/>
                </a:lnTo>
                <a:lnTo>
                  <a:pt x="99992" y="26000"/>
                </a:lnTo>
                <a:lnTo>
                  <a:pt x="99995" y="31000"/>
                </a:lnTo>
                <a:lnTo>
                  <a:pt x="99997" y="35000"/>
                </a:lnTo>
                <a:lnTo>
                  <a:pt x="99999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99" y="60000"/>
                </a:lnTo>
                <a:lnTo>
                  <a:pt x="99997" y="65000"/>
                </a:lnTo>
                <a:lnTo>
                  <a:pt x="99995" y="69000"/>
                </a:lnTo>
                <a:lnTo>
                  <a:pt x="99992" y="74000"/>
                </a:lnTo>
                <a:lnTo>
                  <a:pt x="99990" y="78000"/>
                </a:lnTo>
                <a:lnTo>
                  <a:pt x="99986" y="82000"/>
                </a:lnTo>
                <a:lnTo>
                  <a:pt x="99981" y="85000"/>
                </a:lnTo>
                <a:lnTo>
                  <a:pt x="99977" y="89000"/>
                </a:lnTo>
                <a:lnTo>
                  <a:pt x="99972" y="92000"/>
                </a:lnTo>
                <a:lnTo>
                  <a:pt x="99967" y="94000"/>
                </a:lnTo>
                <a:lnTo>
                  <a:pt x="99961" y="96000"/>
                </a:lnTo>
                <a:lnTo>
                  <a:pt x="99956" y="98000"/>
                </a:lnTo>
                <a:lnTo>
                  <a:pt x="99949" y="99000"/>
                </a:lnTo>
                <a:lnTo>
                  <a:pt x="99943" y="100000"/>
                </a:lnTo>
                <a:lnTo>
                  <a:pt x="99937" y="100000"/>
                </a:lnTo>
                <a:lnTo>
                  <a:pt x="63" y="100000"/>
                </a:lnTo>
                <a:lnTo>
                  <a:pt x="57" y="100000"/>
                </a:lnTo>
                <a:lnTo>
                  <a:pt x="51" y="99000"/>
                </a:lnTo>
                <a:lnTo>
                  <a:pt x="44" y="98000"/>
                </a:lnTo>
                <a:lnTo>
                  <a:pt x="39" y="96000"/>
                </a:lnTo>
                <a:lnTo>
                  <a:pt x="33" y="94000"/>
                </a:lnTo>
                <a:lnTo>
                  <a:pt x="28" y="92000"/>
                </a:lnTo>
                <a:lnTo>
                  <a:pt x="23" y="89000"/>
                </a:lnTo>
                <a:lnTo>
                  <a:pt x="19" y="85000"/>
                </a:lnTo>
                <a:lnTo>
                  <a:pt x="14" y="82000"/>
                </a:lnTo>
                <a:lnTo>
                  <a:pt x="10" y="78000"/>
                </a:lnTo>
                <a:lnTo>
                  <a:pt x="8" y="74000"/>
                </a:lnTo>
                <a:lnTo>
                  <a:pt x="5" y="69000"/>
                </a:lnTo>
                <a:lnTo>
                  <a:pt x="3" y="65000"/>
                </a:lnTo>
                <a:lnTo>
                  <a:pt x="1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1" y="40000"/>
                </a:lnTo>
                <a:lnTo>
                  <a:pt x="3" y="35000"/>
                </a:lnTo>
                <a:lnTo>
                  <a:pt x="5" y="31000"/>
                </a:lnTo>
                <a:lnTo>
                  <a:pt x="8" y="26000"/>
                </a:lnTo>
                <a:lnTo>
                  <a:pt x="10" y="22000"/>
                </a:lnTo>
                <a:lnTo>
                  <a:pt x="14" y="18000"/>
                </a:lnTo>
                <a:lnTo>
                  <a:pt x="19" y="15000"/>
                </a:lnTo>
                <a:lnTo>
                  <a:pt x="23" y="11000"/>
                </a:lnTo>
                <a:lnTo>
                  <a:pt x="28" y="8000"/>
                </a:lnTo>
                <a:lnTo>
                  <a:pt x="33" y="6000"/>
                </a:lnTo>
                <a:lnTo>
                  <a:pt x="39" y="4000"/>
                </a:lnTo>
                <a:lnTo>
                  <a:pt x="44" y="2000"/>
                </a:lnTo>
                <a:lnTo>
                  <a:pt x="51" y="1000"/>
                </a:lnTo>
                <a:lnTo>
                  <a:pt x="57" y="0"/>
                </a:lnTo>
                <a:lnTo>
                  <a:pt x="63" y="0"/>
                </a:lnTo>
                <a:close/>
              </a:path>
            </a:pathLst>
          </a:custGeom>
          <a:solidFill>
            <a:srgbClr val="C0392B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19" name="el-1782805610792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20" name="el-1782805610793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el-1782805610871-14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2" name="el-1782805610940-20"/>
          <p:cNvSpPr txBox="1"/>
          <p:nvPr/>
        </p:nvSpPr>
        <p:spPr>
          <a:xfrm>
            <a:off x="500032" y="786833"/>
            <a:ext cx="500003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①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10956-25"/>
          <p:cNvSpPr txBox="1"/>
          <p:nvPr/>
        </p:nvSpPr>
        <p:spPr>
          <a:xfrm>
            <a:off x="1042867" y="779719"/>
            <a:ext cx="7601130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A9322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不得以权谋私</a:t>
            </a:r>
            <a:endParaRPr sz="1230" b="1">
              <a:solidFill>
                <a:srgbClr val="A932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10956-26"/>
          <p:cNvSpPr txBox="1"/>
          <p:nvPr/>
        </p:nvSpPr>
        <p:spPr>
          <a:xfrm>
            <a:off x="1042867" y="998174"/>
            <a:ext cx="7593987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不得利用执法权为本人及亲属等特定关系人谋不正当利益。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10940-21"/>
          <p:cNvSpPr txBox="1"/>
          <p:nvPr/>
        </p:nvSpPr>
        <p:spPr>
          <a:xfrm>
            <a:off x="500032" y="1597889"/>
            <a:ext cx="500003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②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10957-27"/>
          <p:cNvSpPr txBox="1"/>
          <p:nvPr/>
        </p:nvSpPr>
        <p:spPr>
          <a:xfrm>
            <a:off x="1042867" y="1590775"/>
            <a:ext cx="7601130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A9322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不得收受财物</a:t>
            </a:r>
            <a:endParaRPr sz="1230" b="1">
              <a:solidFill>
                <a:srgbClr val="A932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10957-28"/>
          <p:cNvSpPr txBox="1"/>
          <p:nvPr/>
        </p:nvSpPr>
        <p:spPr>
          <a:xfrm>
            <a:off x="1042867" y="1809230"/>
            <a:ext cx="7593987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不得索取收受财物、有价证券或接受影响公正执法的宴请、旅游、健身、娱乐安排。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10940-22"/>
          <p:cNvSpPr txBox="1"/>
          <p:nvPr/>
        </p:nvSpPr>
        <p:spPr>
          <a:xfrm>
            <a:off x="500032" y="2408945"/>
            <a:ext cx="500003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③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10957-29"/>
          <p:cNvSpPr txBox="1"/>
          <p:nvPr/>
        </p:nvSpPr>
        <p:spPr>
          <a:xfrm>
            <a:off x="1042867" y="2401831"/>
            <a:ext cx="7601130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A9322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不得侵占私分</a:t>
            </a:r>
            <a:endParaRPr sz="1230" b="1">
              <a:solidFill>
                <a:srgbClr val="A932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10958-30"/>
          <p:cNvSpPr txBox="1"/>
          <p:nvPr/>
        </p:nvSpPr>
        <p:spPr>
          <a:xfrm>
            <a:off x="1042867" y="2620286"/>
            <a:ext cx="7593987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不得占用、挪用、私分罚没财物或暂扣物品，不得向管理对象摊派报销费用。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10941-23"/>
          <p:cNvSpPr txBox="1"/>
          <p:nvPr/>
        </p:nvSpPr>
        <p:spPr>
          <a:xfrm>
            <a:off x="500032" y="3220000"/>
            <a:ext cx="500003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④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10958-31"/>
          <p:cNvSpPr txBox="1"/>
          <p:nvPr/>
        </p:nvSpPr>
        <p:spPr>
          <a:xfrm>
            <a:off x="1042867" y="3212887"/>
            <a:ext cx="7601130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A9322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不得利益关联</a:t>
            </a:r>
            <a:endParaRPr sz="1230" b="1">
              <a:solidFill>
                <a:srgbClr val="A932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10958-32"/>
          <p:cNvSpPr txBox="1"/>
          <p:nvPr/>
        </p:nvSpPr>
        <p:spPr>
          <a:xfrm>
            <a:off x="1042867" y="3431341"/>
            <a:ext cx="7593987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不得与管理对象发生可能影响公正执法的借贷、租赁、买卖或持干股、证券。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el-1782805610941-24"/>
          <p:cNvSpPr txBox="1"/>
          <p:nvPr/>
        </p:nvSpPr>
        <p:spPr>
          <a:xfrm>
            <a:off x="500032" y="4031056"/>
            <a:ext cx="500003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⑤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" name="el-1782805610959-33"/>
          <p:cNvSpPr txBox="1"/>
          <p:nvPr/>
        </p:nvSpPr>
        <p:spPr>
          <a:xfrm>
            <a:off x="1042867" y="4023943"/>
            <a:ext cx="7601130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A9322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不得干预案件</a:t>
            </a:r>
            <a:endParaRPr sz="1230" b="1">
              <a:solidFill>
                <a:srgbClr val="A932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6" name="el-1782805610959-34"/>
          <p:cNvSpPr txBox="1"/>
          <p:nvPr/>
        </p:nvSpPr>
        <p:spPr>
          <a:xfrm>
            <a:off x="1042867" y="4242397"/>
            <a:ext cx="7593987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不得违规干预插手他人案件、私下接触当事人及利害关系人、说情打招呼。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7" name="el-1782805610803-8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el-1782805610796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16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9" name="el-1782805610797-7"/>
          <p:cNvSpPr/>
          <p:nvPr/>
        </p:nvSpPr>
        <p:spPr>
          <a:xfrm>
            <a:off x="428655" y="163886"/>
            <a:ext cx="21431" cy="179374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40" name="el-1782805610795-5"/>
          <p:cNvSpPr txBox="1"/>
          <p:nvPr/>
        </p:nvSpPr>
        <p:spPr>
          <a:xfrm>
            <a:off x="557242" y="121024"/>
            <a:ext cx="1979659" cy="26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0" b="1" spc="56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廉洁纪律"五个不得"</a:t>
            </a:r>
            <a:endParaRPr sz="1570" b="1" spc="56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1" name="el-1782805611026-40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11058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11059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11062-7"/>
          <p:cNvSpPr/>
          <p:nvPr/>
        </p:nvSpPr>
        <p:spPr>
          <a:xfrm>
            <a:off x="30" y="42863"/>
            <a:ext cx="21431" cy="5057775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11101-12"/>
          <p:cNvSpPr/>
          <p:nvPr/>
        </p:nvSpPr>
        <p:spPr>
          <a:xfrm>
            <a:off x="428655" y="1364576"/>
            <a:ext cx="7400985" cy="3714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51"/>
                </a:lnTo>
                <a:lnTo>
                  <a:pt x="99534" y="231"/>
                </a:lnTo>
                <a:lnTo>
                  <a:pt x="99589" y="487"/>
                </a:lnTo>
                <a:lnTo>
                  <a:pt x="99642" y="872"/>
                </a:lnTo>
                <a:lnTo>
                  <a:pt x="99694" y="1359"/>
                </a:lnTo>
                <a:lnTo>
                  <a:pt x="99743" y="1949"/>
                </a:lnTo>
                <a:lnTo>
                  <a:pt x="99788" y="2615"/>
                </a:lnTo>
                <a:lnTo>
                  <a:pt x="99830" y="3385"/>
                </a:lnTo>
                <a:lnTo>
                  <a:pt x="99869" y="4231"/>
                </a:lnTo>
                <a:lnTo>
                  <a:pt x="99902" y="5128"/>
                </a:lnTo>
                <a:lnTo>
                  <a:pt x="99932" y="6103"/>
                </a:lnTo>
                <a:lnTo>
                  <a:pt x="99956" y="7128"/>
                </a:lnTo>
                <a:lnTo>
                  <a:pt x="99976" y="8179"/>
                </a:lnTo>
                <a:lnTo>
                  <a:pt x="99988" y="9282"/>
                </a:lnTo>
                <a:lnTo>
                  <a:pt x="99997" y="10410"/>
                </a:lnTo>
                <a:lnTo>
                  <a:pt x="100000" y="11538"/>
                </a:lnTo>
                <a:lnTo>
                  <a:pt x="100000" y="88462"/>
                </a:lnTo>
                <a:lnTo>
                  <a:pt x="99997" y="89590"/>
                </a:lnTo>
                <a:lnTo>
                  <a:pt x="99988" y="90718"/>
                </a:lnTo>
                <a:lnTo>
                  <a:pt x="99976" y="91821"/>
                </a:lnTo>
                <a:lnTo>
                  <a:pt x="99956" y="92872"/>
                </a:lnTo>
                <a:lnTo>
                  <a:pt x="99932" y="93897"/>
                </a:lnTo>
                <a:lnTo>
                  <a:pt x="99902" y="94872"/>
                </a:lnTo>
                <a:lnTo>
                  <a:pt x="99869" y="95769"/>
                </a:lnTo>
                <a:lnTo>
                  <a:pt x="99830" y="96615"/>
                </a:lnTo>
                <a:lnTo>
                  <a:pt x="99788" y="97385"/>
                </a:lnTo>
                <a:lnTo>
                  <a:pt x="99743" y="98051"/>
                </a:lnTo>
                <a:lnTo>
                  <a:pt x="99694" y="98641"/>
                </a:lnTo>
                <a:lnTo>
                  <a:pt x="99642" y="99128"/>
                </a:lnTo>
                <a:lnTo>
                  <a:pt x="99589" y="99513"/>
                </a:lnTo>
                <a:lnTo>
                  <a:pt x="99534" y="99769"/>
                </a:lnTo>
                <a:lnTo>
                  <a:pt x="99477" y="99949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49"/>
                </a:lnTo>
                <a:lnTo>
                  <a:pt x="466" y="99769"/>
                </a:lnTo>
                <a:lnTo>
                  <a:pt x="411" y="99513"/>
                </a:lnTo>
                <a:lnTo>
                  <a:pt x="358" y="99128"/>
                </a:lnTo>
                <a:lnTo>
                  <a:pt x="306" y="98641"/>
                </a:lnTo>
                <a:lnTo>
                  <a:pt x="257" y="98051"/>
                </a:lnTo>
                <a:lnTo>
                  <a:pt x="212" y="97385"/>
                </a:lnTo>
                <a:lnTo>
                  <a:pt x="170" y="96615"/>
                </a:lnTo>
                <a:lnTo>
                  <a:pt x="131" y="95769"/>
                </a:lnTo>
                <a:lnTo>
                  <a:pt x="98" y="94872"/>
                </a:lnTo>
                <a:lnTo>
                  <a:pt x="68" y="93897"/>
                </a:lnTo>
                <a:lnTo>
                  <a:pt x="44" y="92872"/>
                </a:lnTo>
                <a:lnTo>
                  <a:pt x="24" y="91821"/>
                </a:lnTo>
                <a:lnTo>
                  <a:pt x="12" y="90718"/>
                </a:lnTo>
                <a:lnTo>
                  <a:pt x="3" y="89590"/>
                </a:lnTo>
                <a:lnTo>
                  <a:pt x="0" y="88462"/>
                </a:lnTo>
                <a:lnTo>
                  <a:pt x="0" y="11538"/>
                </a:lnTo>
                <a:lnTo>
                  <a:pt x="3" y="10410"/>
                </a:lnTo>
                <a:lnTo>
                  <a:pt x="12" y="9282"/>
                </a:lnTo>
                <a:lnTo>
                  <a:pt x="24" y="8179"/>
                </a:lnTo>
                <a:lnTo>
                  <a:pt x="44" y="7128"/>
                </a:lnTo>
                <a:lnTo>
                  <a:pt x="68" y="6103"/>
                </a:lnTo>
                <a:lnTo>
                  <a:pt x="98" y="5128"/>
                </a:lnTo>
                <a:lnTo>
                  <a:pt x="131" y="4231"/>
                </a:lnTo>
                <a:lnTo>
                  <a:pt x="170" y="3385"/>
                </a:lnTo>
                <a:lnTo>
                  <a:pt x="212" y="2615"/>
                </a:lnTo>
                <a:lnTo>
                  <a:pt x="257" y="1949"/>
                </a:lnTo>
                <a:lnTo>
                  <a:pt x="306" y="1359"/>
                </a:lnTo>
                <a:lnTo>
                  <a:pt x="358" y="872"/>
                </a:lnTo>
                <a:lnTo>
                  <a:pt x="411" y="487"/>
                </a:lnTo>
                <a:lnTo>
                  <a:pt x="466" y="231"/>
                </a:lnTo>
                <a:lnTo>
                  <a:pt x="523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11106-13"/>
          <p:cNvSpPr/>
          <p:nvPr/>
        </p:nvSpPr>
        <p:spPr>
          <a:xfrm>
            <a:off x="428655" y="1807429"/>
            <a:ext cx="7400985" cy="3714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51"/>
                </a:lnTo>
                <a:lnTo>
                  <a:pt x="99534" y="231"/>
                </a:lnTo>
                <a:lnTo>
                  <a:pt x="99589" y="487"/>
                </a:lnTo>
                <a:lnTo>
                  <a:pt x="99642" y="872"/>
                </a:lnTo>
                <a:lnTo>
                  <a:pt x="99694" y="1359"/>
                </a:lnTo>
                <a:lnTo>
                  <a:pt x="99743" y="1949"/>
                </a:lnTo>
                <a:lnTo>
                  <a:pt x="99788" y="2615"/>
                </a:lnTo>
                <a:lnTo>
                  <a:pt x="99830" y="3385"/>
                </a:lnTo>
                <a:lnTo>
                  <a:pt x="99869" y="4231"/>
                </a:lnTo>
                <a:lnTo>
                  <a:pt x="99902" y="5128"/>
                </a:lnTo>
                <a:lnTo>
                  <a:pt x="99932" y="6103"/>
                </a:lnTo>
                <a:lnTo>
                  <a:pt x="99956" y="7128"/>
                </a:lnTo>
                <a:lnTo>
                  <a:pt x="99976" y="8179"/>
                </a:lnTo>
                <a:lnTo>
                  <a:pt x="99988" y="9282"/>
                </a:lnTo>
                <a:lnTo>
                  <a:pt x="99997" y="10410"/>
                </a:lnTo>
                <a:lnTo>
                  <a:pt x="100000" y="11538"/>
                </a:lnTo>
                <a:lnTo>
                  <a:pt x="100000" y="88462"/>
                </a:lnTo>
                <a:lnTo>
                  <a:pt x="99997" y="89590"/>
                </a:lnTo>
                <a:lnTo>
                  <a:pt x="99988" y="90718"/>
                </a:lnTo>
                <a:lnTo>
                  <a:pt x="99976" y="91821"/>
                </a:lnTo>
                <a:lnTo>
                  <a:pt x="99956" y="92872"/>
                </a:lnTo>
                <a:lnTo>
                  <a:pt x="99932" y="93897"/>
                </a:lnTo>
                <a:lnTo>
                  <a:pt x="99902" y="94872"/>
                </a:lnTo>
                <a:lnTo>
                  <a:pt x="99869" y="95769"/>
                </a:lnTo>
                <a:lnTo>
                  <a:pt x="99830" y="96615"/>
                </a:lnTo>
                <a:lnTo>
                  <a:pt x="99788" y="97385"/>
                </a:lnTo>
                <a:lnTo>
                  <a:pt x="99743" y="98051"/>
                </a:lnTo>
                <a:lnTo>
                  <a:pt x="99694" y="98641"/>
                </a:lnTo>
                <a:lnTo>
                  <a:pt x="99642" y="99128"/>
                </a:lnTo>
                <a:lnTo>
                  <a:pt x="99589" y="99513"/>
                </a:lnTo>
                <a:lnTo>
                  <a:pt x="99534" y="99769"/>
                </a:lnTo>
                <a:lnTo>
                  <a:pt x="99477" y="99949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49"/>
                </a:lnTo>
                <a:lnTo>
                  <a:pt x="466" y="99769"/>
                </a:lnTo>
                <a:lnTo>
                  <a:pt x="411" y="99513"/>
                </a:lnTo>
                <a:lnTo>
                  <a:pt x="358" y="99128"/>
                </a:lnTo>
                <a:lnTo>
                  <a:pt x="306" y="98641"/>
                </a:lnTo>
                <a:lnTo>
                  <a:pt x="257" y="98051"/>
                </a:lnTo>
                <a:lnTo>
                  <a:pt x="212" y="97385"/>
                </a:lnTo>
                <a:lnTo>
                  <a:pt x="170" y="96615"/>
                </a:lnTo>
                <a:lnTo>
                  <a:pt x="131" y="95769"/>
                </a:lnTo>
                <a:lnTo>
                  <a:pt x="98" y="94872"/>
                </a:lnTo>
                <a:lnTo>
                  <a:pt x="68" y="93897"/>
                </a:lnTo>
                <a:lnTo>
                  <a:pt x="44" y="92872"/>
                </a:lnTo>
                <a:lnTo>
                  <a:pt x="24" y="91821"/>
                </a:lnTo>
                <a:lnTo>
                  <a:pt x="12" y="90718"/>
                </a:lnTo>
                <a:lnTo>
                  <a:pt x="3" y="89590"/>
                </a:lnTo>
                <a:lnTo>
                  <a:pt x="0" y="88462"/>
                </a:lnTo>
                <a:lnTo>
                  <a:pt x="0" y="11538"/>
                </a:lnTo>
                <a:lnTo>
                  <a:pt x="3" y="10410"/>
                </a:lnTo>
                <a:lnTo>
                  <a:pt x="12" y="9282"/>
                </a:lnTo>
                <a:lnTo>
                  <a:pt x="24" y="8179"/>
                </a:lnTo>
                <a:lnTo>
                  <a:pt x="44" y="7128"/>
                </a:lnTo>
                <a:lnTo>
                  <a:pt x="68" y="6103"/>
                </a:lnTo>
                <a:lnTo>
                  <a:pt x="98" y="5128"/>
                </a:lnTo>
                <a:lnTo>
                  <a:pt x="131" y="4231"/>
                </a:lnTo>
                <a:lnTo>
                  <a:pt x="170" y="3385"/>
                </a:lnTo>
                <a:lnTo>
                  <a:pt x="212" y="2615"/>
                </a:lnTo>
                <a:lnTo>
                  <a:pt x="257" y="1949"/>
                </a:lnTo>
                <a:lnTo>
                  <a:pt x="306" y="1359"/>
                </a:lnTo>
                <a:lnTo>
                  <a:pt x="358" y="872"/>
                </a:lnTo>
                <a:lnTo>
                  <a:pt x="411" y="487"/>
                </a:lnTo>
                <a:lnTo>
                  <a:pt x="466" y="231"/>
                </a:lnTo>
                <a:lnTo>
                  <a:pt x="523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el-1782805611108-14"/>
          <p:cNvSpPr/>
          <p:nvPr/>
        </p:nvSpPr>
        <p:spPr>
          <a:xfrm>
            <a:off x="428655" y="2250281"/>
            <a:ext cx="7400985" cy="3714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51"/>
                </a:lnTo>
                <a:lnTo>
                  <a:pt x="99534" y="231"/>
                </a:lnTo>
                <a:lnTo>
                  <a:pt x="99589" y="487"/>
                </a:lnTo>
                <a:lnTo>
                  <a:pt x="99642" y="872"/>
                </a:lnTo>
                <a:lnTo>
                  <a:pt x="99694" y="1359"/>
                </a:lnTo>
                <a:lnTo>
                  <a:pt x="99743" y="1949"/>
                </a:lnTo>
                <a:lnTo>
                  <a:pt x="99788" y="2615"/>
                </a:lnTo>
                <a:lnTo>
                  <a:pt x="99830" y="3385"/>
                </a:lnTo>
                <a:lnTo>
                  <a:pt x="99869" y="4231"/>
                </a:lnTo>
                <a:lnTo>
                  <a:pt x="99902" y="5128"/>
                </a:lnTo>
                <a:lnTo>
                  <a:pt x="99932" y="6103"/>
                </a:lnTo>
                <a:lnTo>
                  <a:pt x="99956" y="7128"/>
                </a:lnTo>
                <a:lnTo>
                  <a:pt x="99976" y="8179"/>
                </a:lnTo>
                <a:lnTo>
                  <a:pt x="99988" y="9282"/>
                </a:lnTo>
                <a:lnTo>
                  <a:pt x="99997" y="10410"/>
                </a:lnTo>
                <a:lnTo>
                  <a:pt x="100000" y="11538"/>
                </a:lnTo>
                <a:lnTo>
                  <a:pt x="100000" y="88462"/>
                </a:lnTo>
                <a:lnTo>
                  <a:pt x="99997" y="89590"/>
                </a:lnTo>
                <a:lnTo>
                  <a:pt x="99988" y="90718"/>
                </a:lnTo>
                <a:lnTo>
                  <a:pt x="99976" y="91821"/>
                </a:lnTo>
                <a:lnTo>
                  <a:pt x="99956" y="92872"/>
                </a:lnTo>
                <a:lnTo>
                  <a:pt x="99932" y="93897"/>
                </a:lnTo>
                <a:lnTo>
                  <a:pt x="99902" y="94872"/>
                </a:lnTo>
                <a:lnTo>
                  <a:pt x="99869" y="95769"/>
                </a:lnTo>
                <a:lnTo>
                  <a:pt x="99830" y="96615"/>
                </a:lnTo>
                <a:lnTo>
                  <a:pt x="99788" y="97385"/>
                </a:lnTo>
                <a:lnTo>
                  <a:pt x="99743" y="98051"/>
                </a:lnTo>
                <a:lnTo>
                  <a:pt x="99694" y="98641"/>
                </a:lnTo>
                <a:lnTo>
                  <a:pt x="99642" y="99128"/>
                </a:lnTo>
                <a:lnTo>
                  <a:pt x="99589" y="99513"/>
                </a:lnTo>
                <a:lnTo>
                  <a:pt x="99534" y="99769"/>
                </a:lnTo>
                <a:lnTo>
                  <a:pt x="99477" y="99949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49"/>
                </a:lnTo>
                <a:lnTo>
                  <a:pt x="466" y="99769"/>
                </a:lnTo>
                <a:lnTo>
                  <a:pt x="411" y="99513"/>
                </a:lnTo>
                <a:lnTo>
                  <a:pt x="358" y="99128"/>
                </a:lnTo>
                <a:lnTo>
                  <a:pt x="306" y="98641"/>
                </a:lnTo>
                <a:lnTo>
                  <a:pt x="257" y="98051"/>
                </a:lnTo>
                <a:lnTo>
                  <a:pt x="212" y="97385"/>
                </a:lnTo>
                <a:lnTo>
                  <a:pt x="170" y="96615"/>
                </a:lnTo>
                <a:lnTo>
                  <a:pt x="131" y="95769"/>
                </a:lnTo>
                <a:lnTo>
                  <a:pt x="98" y="94872"/>
                </a:lnTo>
                <a:lnTo>
                  <a:pt x="68" y="93897"/>
                </a:lnTo>
                <a:lnTo>
                  <a:pt x="44" y="92872"/>
                </a:lnTo>
                <a:lnTo>
                  <a:pt x="24" y="91821"/>
                </a:lnTo>
                <a:lnTo>
                  <a:pt x="12" y="90718"/>
                </a:lnTo>
                <a:lnTo>
                  <a:pt x="3" y="89590"/>
                </a:lnTo>
                <a:lnTo>
                  <a:pt x="0" y="88462"/>
                </a:lnTo>
                <a:lnTo>
                  <a:pt x="0" y="11538"/>
                </a:lnTo>
                <a:lnTo>
                  <a:pt x="3" y="10410"/>
                </a:lnTo>
                <a:lnTo>
                  <a:pt x="12" y="9282"/>
                </a:lnTo>
                <a:lnTo>
                  <a:pt x="24" y="8179"/>
                </a:lnTo>
                <a:lnTo>
                  <a:pt x="44" y="7128"/>
                </a:lnTo>
                <a:lnTo>
                  <a:pt x="68" y="6103"/>
                </a:lnTo>
                <a:lnTo>
                  <a:pt x="98" y="5128"/>
                </a:lnTo>
                <a:lnTo>
                  <a:pt x="131" y="4231"/>
                </a:lnTo>
                <a:lnTo>
                  <a:pt x="170" y="3385"/>
                </a:lnTo>
                <a:lnTo>
                  <a:pt x="212" y="2615"/>
                </a:lnTo>
                <a:lnTo>
                  <a:pt x="257" y="1949"/>
                </a:lnTo>
                <a:lnTo>
                  <a:pt x="306" y="1359"/>
                </a:lnTo>
                <a:lnTo>
                  <a:pt x="358" y="872"/>
                </a:lnTo>
                <a:lnTo>
                  <a:pt x="411" y="487"/>
                </a:lnTo>
                <a:lnTo>
                  <a:pt x="466" y="231"/>
                </a:lnTo>
                <a:lnTo>
                  <a:pt x="523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el-1782805611109-15"/>
          <p:cNvSpPr/>
          <p:nvPr/>
        </p:nvSpPr>
        <p:spPr>
          <a:xfrm>
            <a:off x="428655" y="2693134"/>
            <a:ext cx="7400985" cy="3714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51"/>
                </a:lnTo>
                <a:lnTo>
                  <a:pt x="99534" y="231"/>
                </a:lnTo>
                <a:lnTo>
                  <a:pt x="99589" y="487"/>
                </a:lnTo>
                <a:lnTo>
                  <a:pt x="99642" y="872"/>
                </a:lnTo>
                <a:lnTo>
                  <a:pt x="99694" y="1359"/>
                </a:lnTo>
                <a:lnTo>
                  <a:pt x="99743" y="1949"/>
                </a:lnTo>
                <a:lnTo>
                  <a:pt x="99788" y="2615"/>
                </a:lnTo>
                <a:lnTo>
                  <a:pt x="99830" y="3385"/>
                </a:lnTo>
                <a:lnTo>
                  <a:pt x="99869" y="4231"/>
                </a:lnTo>
                <a:lnTo>
                  <a:pt x="99902" y="5128"/>
                </a:lnTo>
                <a:lnTo>
                  <a:pt x="99932" y="6103"/>
                </a:lnTo>
                <a:lnTo>
                  <a:pt x="99956" y="7128"/>
                </a:lnTo>
                <a:lnTo>
                  <a:pt x="99976" y="8179"/>
                </a:lnTo>
                <a:lnTo>
                  <a:pt x="99988" y="9282"/>
                </a:lnTo>
                <a:lnTo>
                  <a:pt x="99997" y="10410"/>
                </a:lnTo>
                <a:lnTo>
                  <a:pt x="100000" y="11538"/>
                </a:lnTo>
                <a:lnTo>
                  <a:pt x="100000" y="88462"/>
                </a:lnTo>
                <a:lnTo>
                  <a:pt x="99997" y="89590"/>
                </a:lnTo>
                <a:lnTo>
                  <a:pt x="99988" y="90718"/>
                </a:lnTo>
                <a:lnTo>
                  <a:pt x="99976" y="91821"/>
                </a:lnTo>
                <a:lnTo>
                  <a:pt x="99956" y="92872"/>
                </a:lnTo>
                <a:lnTo>
                  <a:pt x="99932" y="93897"/>
                </a:lnTo>
                <a:lnTo>
                  <a:pt x="99902" y="94872"/>
                </a:lnTo>
                <a:lnTo>
                  <a:pt x="99869" y="95769"/>
                </a:lnTo>
                <a:lnTo>
                  <a:pt x="99830" y="96615"/>
                </a:lnTo>
                <a:lnTo>
                  <a:pt x="99788" y="97385"/>
                </a:lnTo>
                <a:lnTo>
                  <a:pt x="99743" y="98051"/>
                </a:lnTo>
                <a:lnTo>
                  <a:pt x="99694" y="98641"/>
                </a:lnTo>
                <a:lnTo>
                  <a:pt x="99642" y="99128"/>
                </a:lnTo>
                <a:lnTo>
                  <a:pt x="99589" y="99513"/>
                </a:lnTo>
                <a:lnTo>
                  <a:pt x="99534" y="99769"/>
                </a:lnTo>
                <a:lnTo>
                  <a:pt x="99477" y="99949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49"/>
                </a:lnTo>
                <a:lnTo>
                  <a:pt x="466" y="99769"/>
                </a:lnTo>
                <a:lnTo>
                  <a:pt x="411" y="99513"/>
                </a:lnTo>
                <a:lnTo>
                  <a:pt x="358" y="99128"/>
                </a:lnTo>
                <a:lnTo>
                  <a:pt x="306" y="98641"/>
                </a:lnTo>
                <a:lnTo>
                  <a:pt x="257" y="98051"/>
                </a:lnTo>
                <a:lnTo>
                  <a:pt x="212" y="97385"/>
                </a:lnTo>
                <a:lnTo>
                  <a:pt x="170" y="96615"/>
                </a:lnTo>
                <a:lnTo>
                  <a:pt x="131" y="95769"/>
                </a:lnTo>
                <a:lnTo>
                  <a:pt x="98" y="94872"/>
                </a:lnTo>
                <a:lnTo>
                  <a:pt x="68" y="93897"/>
                </a:lnTo>
                <a:lnTo>
                  <a:pt x="44" y="92872"/>
                </a:lnTo>
                <a:lnTo>
                  <a:pt x="24" y="91821"/>
                </a:lnTo>
                <a:lnTo>
                  <a:pt x="12" y="90718"/>
                </a:lnTo>
                <a:lnTo>
                  <a:pt x="3" y="89590"/>
                </a:lnTo>
                <a:lnTo>
                  <a:pt x="0" y="88462"/>
                </a:lnTo>
                <a:lnTo>
                  <a:pt x="0" y="11538"/>
                </a:lnTo>
                <a:lnTo>
                  <a:pt x="3" y="10410"/>
                </a:lnTo>
                <a:lnTo>
                  <a:pt x="12" y="9282"/>
                </a:lnTo>
                <a:lnTo>
                  <a:pt x="24" y="8179"/>
                </a:lnTo>
                <a:lnTo>
                  <a:pt x="44" y="7128"/>
                </a:lnTo>
                <a:lnTo>
                  <a:pt x="68" y="6103"/>
                </a:lnTo>
                <a:lnTo>
                  <a:pt x="98" y="5128"/>
                </a:lnTo>
                <a:lnTo>
                  <a:pt x="131" y="4231"/>
                </a:lnTo>
                <a:lnTo>
                  <a:pt x="170" y="3385"/>
                </a:lnTo>
                <a:lnTo>
                  <a:pt x="212" y="2615"/>
                </a:lnTo>
                <a:lnTo>
                  <a:pt x="257" y="1949"/>
                </a:lnTo>
                <a:lnTo>
                  <a:pt x="306" y="1359"/>
                </a:lnTo>
                <a:lnTo>
                  <a:pt x="358" y="872"/>
                </a:lnTo>
                <a:lnTo>
                  <a:pt x="411" y="487"/>
                </a:lnTo>
                <a:lnTo>
                  <a:pt x="466" y="231"/>
                </a:lnTo>
                <a:lnTo>
                  <a:pt x="523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9" name="el-1782805611121-16"/>
          <p:cNvSpPr/>
          <p:nvPr/>
        </p:nvSpPr>
        <p:spPr>
          <a:xfrm>
            <a:off x="428655" y="3135986"/>
            <a:ext cx="7400985" cy="3714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51"/>
                </a:lnTo>
                <a:lnTo>
                  <a:pt x="99534" y="231"/>
                </a:lnTo>
                <a:lnTo>
                  <a:pt x="99589" y="487"/>
                </a:lnTo>
                <a:lnTo>
                  <a:pt x="99642" y="872"/>
                </a:lnTo>
                <a:lnTo>
                  <a:pt x="99694" y="1359"/>
                </a:lnTo>
                <a:lnTo>
                  <a:pt x="99743" y="1949"/>
                </a:lnTo>
                <a:lnTo>
                  <a:pt x="99788" y="2615"/>
                </a:lnTo>
                <a:lnTo>
                  <a:pt x="99830" y="3385"/>
                </a:lnTo>
                <a:lnTo>
                  <a:pt x="99869" y="4231"/>
                </a:lnTo>
                <a:lnTo>
                  <a:pt x="99902" y="5128"/>
                </a:lnTo>
                <a:lnTo>
                  <a:pt x="99932" y="6103"/>
                </a:lnTo>
                <a:lnTo>
                  <a:pt x="99956" y="7128"/>
                </a:lnTo>
                <a:lnTo>
                  <a:pt x="99976" y="8179"/>
                </a:lnTo>
                <a:lnTo>
                  <a:pt x="99988" y="9282"/>
                </a:lnTo>
                <a:lnTo>
                  <a:pt x="99997" y="10410"/>
                </a:lnTo>
                <a:lnTo>
                  <a:pt x="100000" y="11538"/>
                </a:lnTo>
                <a:lnTo>
                  <a:pt x="100000" y="88462"/>
                </a:lnTo>
                <a:lnTo>
                  <a:pt x="99997" y="89590"/>
                </a:lnTo>
                <a:lnTo>
                  <a:pt x="99988" y="90718"/>
                </a:lnTo>
                <a:lnTo>
                  <a:pt x="99976" y="91821"/>
                </a:lnTo>
                <a:lnTo>
                  <a:pt x="99956" y="92872"/>
                </a:lnTo>
                <a:lnTo>
                  <a:pt x="99932" y="93897"/>
                </a:lnTo>
                <a:lnTo>
                  <a:pt x="99902" y="94872"/>
                </a:lnTo>
                <a:lnTo>
                  <a:pt x="99869" y="95769"/>
                </a:lnTo>
                <a:lnTo>
                  <a:pt x="99830" y="96615"/>
                </a:lnTo>
                <a:lnTo>
                  <a:pt x="99788" y="97385"/>
                </a:lnTo>
                <a:lnTo>
                  <a:pt x="99743" y="98051"/>
                </a:lnTo>
                <a:lnTo>
                  <a:pt x="99694" y="98641"/>
                </a:lnTo>
                <a:lnTo>
                  <a:pt x="99642" y="99128"/>
                </a:lnTo>
                <a:lnTo>
                  <a:pt x="99589" y="99513"/>
                </a:lnTo>
                <a:lnTo>
                  <a:pt x="99534" y="99769"/>
                </a:lnTo>
                <a:lnTo>
                  <a:pt x="99477" y="99949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49"/>
                </a:lnTo>
                <a:lnTo>
                  <a:pt x="466" y="99769"/>
                </a:lnTo>
                <a:lnTo>
                  <a:pt x="411" y="99513"/>
                </a:lnTo>
                <a:lnTo>
                  <a:pt x="358" y="99128"/>
                </a:lnTo>
                <a:lnTo>
                  <a:pt x="306" y="98641"/>
                </a:lnTo>
                <a:lnTo>
                  <a:pt x="257" y="98051"/>
                </a:lnTo>
                <a:lnTo>
                  <a:pt x="212" y="97385"/>
                </a:lnTo>
                <a:lnTo>
                  <a:pt x="170" y="96615"/>
                </a:lnTo>
                <a:lnTo>
                  <a:pt x="131" y="95769"/>
                </a:lnTo>
                <a:lnTo>
                  <a:pt x="98" y="94872"/>
                </a:lnTo>
                <a:lnTo>
                  <a:pt x="68" y="93897"/>
                </a:lnTo>
                <a:lnTo>
                  <a:pt x="44" y="92872"/>
                </a:lnTo>
                <a:lnTo>
                  <a:pt x="24" y="91821"/>
                </a:lnTo>
                <a:lnTo>
                  <a:pt x="12" y="90718"/>
                </a:lnTo>
                <a:lnTo>
                  <a:pt x="3" y="89590"/>
                </a:lnTo>
                <a:lnTo>
                  <a:pt x="0" y="88462"/>
                </a:lnTo>
                <a:lnTo>
                  <a:pt x="0" y="11538"/>
                </a:lnTo>
                <a:lnTo>
                  <a:pt x="3" y="10410"/>
                </a:lnTo>
                <a:lnTo>
                  <a:pt x="12" y="9282"/>
                </a:lnTo>
                <a:lnTo>
                  <a:pt x="24" y="8179"/>
                </a:lnTo>
                <a:lnTo>
                  <a:pt x="44" y="7128"/>
                </a:lnTo>
                <a:lnTo>
                  <a:pt x="68" y="6103"/>
                </a:lnTo>
                <a:lnTo>
                  <a:pt x="98" y="5128"/>
                </a:lnTo>
                <a:lnTo>
                  <a:pt x="131" y="4231"/>
                </a:lnTo>
                <a:lnTo>
                  <a:pt x="170" y="3385"/>
                </a:lnTo>
                <a:lnTo>
                  <a:pt x="212" y="2615"/>
                </a:lnTo>
                <a:lnTo>
                  <a:pt x="257" y="1949"/>
                </a:lnTo>
                <a:lnTo>
                  <a:pt x="306" y="1359"/>
                </a:lnTo>
                <a:lnTo>
                  <a:pt x="358" y="872"/>
                </a:lnTo>
                <a:lnTo>
                  <a:pt x="411" y="487"/>
                </a:lnTo>
                <a:lnTo>
                  <a:pt x="466" y="231"/>
                </a:lnTo>
                <a:lnTo>
                  <a:pt x="523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11124-17"/>
          <p:cNvSpPr/>
          <p:nvPr/>
        </p:nvSpPr>
        <p:spPr>
          <a:xfrm>
            <a:off x="428655" y="3578839"/>
            <a:ext cx="7400985" cy="3714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51"/>
                </a:lnTo>
                <a:lnTo>
                  <a:pt x="99534" y="231"/>
                </a:lnTo>
                <a:lnTo>
                  <a:pt x="99589" y="487"/>
                </a:lnTo>
                <a:lnTo>
                  <a:pt x="99642" y="872"/>
                </a:lnTo>
                <a:lnTo>
                  <a:pt x="99694" y="1359"/>
                </a:lnTo>
                <a:lnTo>
                  <a:pt x="99743" y="1949"/>
                </a:lnTo>
                <a:lnTo>
                  <a:pt x="99788" y="2615"/>
                </a:lnTo>
                <a:lnTo>
                  <a:pt x="99830" y="3385"/>
                </a:lnTo>
                <a:lnTo>
                  <a:pt x="99869" y="4231"/>
                </a:lnTo>
                <a:lnTo>
                  <a:pt x="99902" y="5128"/>
                </a:lnTo>
                <a:lnTo>
                  <a:pt x="99932" y="6103"/>
                </a:lnTo>
                <a:lnTo>
                  <a:pt x="99956" y="7128"/>
                </a:lnTo>
                <a:lnTo>
                  <a:pt x="99976" y="8179"/>
                </a:lnTo>
                <a:lnTo>
                  <a:pt x="99988" y="9282"/>
                </a:lnTo>
                <a:lnTo>
                  <a:pt x="99997" y="10410"/>
                </a:lnTo>
                <a:lnTo>
                  <a:pt x="100000" y="11538"/>
                </a:lnTo>
                <a:lnTo>
                  <a:pt x="100000" y="88462"/>
                </a:lnTo>
                <a:lnTo>
                  <a:pt x="99997" y="89590"/>
                </a:lnTo>
                <a:lnTo>
                  <a:pt x="99988" y="90718"/>
                </a:lnTo>
                <a:lnTo>
                  <a:pt x="99976" y="91821"/>
                </a:lnTo>
                <a:lnTo>
                  <a:pt x="99956" y="92872"/>
                </a:lnTo>
                <a:lnTo>
                  <a:pt x="99932" y="93897"/>
                </a:lnTo>
                <a:lnTo>
                  <a:pt x="99902" y="94872"/>
                </a:lnTo>
                <a:lnTo>
                  <a:pt x="99869" y="95769"/>
                </a:lnTo>
                <a:lnTo>
                  <a:pt x="99830" y="96615"/>
                </a:lnTo>
                <a:lnTo>
                  <a:pt x="99788" y="97385"/>
                </a:lnTo>
                <a:lnTo>
                  <a:pt x="99743" y="98051"/>
                </a:lnTo>
                <a:lnTo>
                  <a:pt x="99694" y="98641"/>
                </a:lnTo>
                <a:lnTo>
                  <a:pt x="99642" y="99128"/>
                </a:lnTo>
                <a:lnTo>
                  <a:pt x="99589" y="99513"/>
                </a:lnTo>
                <a:lnTo>
                  <a:pt x="99534" y="99769"/>
                </a:lnTo>
                <a:lnTo>
                  <a:pt x="99477" y="99949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49"/>
                </a:lnTo>
                <a:lnTo>
                  <a:pt x="466" y="99769"/>
                </a:lnTo>
                <a:lnTo>
                  <a:pt x="411" y="99513"/>
                </a:lnTo>
                <a:lnTo>
                  <a:pt x="358" y="99128"/>
                </a:lnTo>
                <a:lnTo>
                  <a:pt x="306" y="98641"/>
                </a:lnTo>
                <a:lnTo>
                  <a:pt x="257" y="98051"/>
                </a:lnTo>
                <a:lnTo>
                  <a:pt x="212" y="97385"/>
                </a:lnTo>
                <a:lnTo>
                  <a:pt x="170" y="96615"/>
                </a:lnTo>
                <a:lnTo>
                  <a:pt x="131" y="95769"/>
                </a:lnTo>
                <a:lnTo>
                  <a:pt x="98" y="94872"/>
                </a:lnTo>
                <a:lnTo>
                  <a:pt x="68" y="93897"/>
                </a:lnTo>
                <a:lnTo>
                  <a:pt x="44" y="92872"/>
                </a:lnTo>
                <a:lnTo>
                  <a:pt x="24" y="91821"/>
                </a:lnTo>
                <a:lnTo>
                  <a:pt x="12" y="90718"/>
                </a:lnTo>
                <a:lnTo>
                  <a:pt x="3" y="89590"/>
                </a:lnTo>
                <a:lnTo>
                  <a:pt x="0" y="88462"/>
                </a:lnTo>
                <a:lnTo>
                  <a:pt x="0" y="11538"/>
                </a:lnTo>
                <a:lnTo>
                  <a:pt x="3" y="10410"/>
                </a:lnTo>
                <a:lnTo>
                  <a:pt x="12" y="9282"/>
                </a:lnTo>
                <a:lnTo>
                  <a:pt x="24" y="8179"/>
                </a:lnTo>
                <a:lnTo>
                  <a:pt x="44" y="7128"/>
                </a:lnTo>
                <a:lnTo>
                  <a:pt x="68" y="6103"/>
                </a:lnTo>
                <a:lnTo>
                  <a:pt x="98" y="5128"/>
                </a:lnTo>
                <a:lnTo>
                  <a:pt x="131" y="4231"/>
                </a:lnTo>
                <a:lnTo>
                  <a:pt x="170" y="3385"/>
                </a:lnTo>
                <a:lnTo>
                  <a:pt x="212" y="2615"/>
                </a:lnTo>
                <a:lnTo>
                  <a:pt x="257" y="1949"/>
                </a:lnTo>
                <a:lnTo>
                  <a:pt x="306" y="1359"/>
                </a:lnTo>
                <a:lnTo>
                  <a:pt x="358" y="872"/>
                </a:lnTo>
                <a:lnTo>
                  <a:pt x="411" y="487"/>
                </a:lnTo>
                <a:lnTo>
                  <a:pt x="466" y="231"/>
                </a:lnTo>
                <a:lnTo>
                  <a:pt x="523" y="51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1" name="el-1782805611067-8"/>
          <p:cNvSpPr/>
          <p:nvPr/>
        </p:nvSpPr>
        <p:spPr>
          <a:xfrm>
            <a:off x="8029635" y="2300258"/>
            <a:ext cx="714345" cy="7143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07" y="240"/>
                </a:lnTo>
                <a:lnTo>
                  <a:pt x="59760" y="960"/>
                </a:lnTo>
                <a:lnTo>
                  <a:pt x="64520" y="2147"/>
                </a:lnTo>
                <a:lnTo>
                  <a:pt x="69133" y="3800"/>
                </a:lnTo>
                <a:lnTo>
                  <a:pt x="73573" y="5907"/>
                </a:lnTo>
                <a:lnTo>
                  <a:pt x="77773" y="8427"/>
                </a:lnTo>
                <a:lnTo>
                  <a:pt x="81720" y="11347"/>
                </a:lnTo>
                <a:lnTo>
                  <a:pt x="85360" y="14640"/>
                </a:lnTo>
                <a:lnTo>
                  <a:pt x="88653" y="18280"/>
                </a:lnTo>
                <a:lnTo>
                  <a:pt x="91573" y="22227"/>
                </a:lnTo>
                <a:lnTo>
                  <a:pt x="94093" y="26427"/>
                </a:lnTo>
                <a:lnTo>
                  <a:pt x="96200" y="30867"/>
                </a:lnTo>
                <a:lnTo>
                  <a:pt x="97853" y="35480"/>
                </a:lnTo>
                <a:lnTo>
                  <a:pt x="99040" y="40240"/>
                </a:lnTo>
                <a:lnTo>
                  <a:pt x="99760" y="4509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60" y="54907"/>
                </a:lnTo>
                <a:lnTo>
                  <a:pt x="99040" y="59760"/>
                </a:lnTo>
                <a:lnTo>
                  <a:pt x="97853" y="64520"/>
                </a:lnTo>
                <a:lnTo>
                  <a:pt x="96200" y="69133"/>
                </a:lnTo>
                <a:lnTo>
                  <a:pt x="94093" y="73573"/>
                </a:lnTo>
                <a:lnTo>
                  <a:pt x="91573" y="77773"/>
                </a:lnTo>
                <a:lnTo>
                  <a:pt x="88653" y="81720"/>
                </a:lnTo>
                <a:lnTo>
                  <a:pt x="85360" y="85360"/>
                </a:lnTo>
                <a:lnTo>
                  <a:pt x="81720" y="88653"/>
                </a:lnTo>
                <a:lnTo>
                  <a:pt x="77773" y="91573"/>
                </a:lnTo>
                <a:lnTo>
                  <a:pt x="73573" y="94093"/>
                </a:lnTo>
                <a:lnTo>
                  <a:pt x="69133" y="96200"/>
                </a:lnTo>
                <a:lnTo>
                  <a:pt x="64520" y="97853"/>
                </a:lnTo>
                <a:lnTo>
                  <a:pt x="59760" y="99040"/>
                </a:lnTo>
                <a:lnTo>
                  <a:pt x="54907" y="9976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93" y="99760"/>
                </a:lnTo>
                <a:lnTo>
                  <a:pt x="40240" y="99040"/>
                </a:lnTo>
                <a:lnTo>
                  <a:pt x="35480" y="97853"/>
                </a:lnTo>
                <a:lnTo>
                  <a:pt x="30867" y="96200"/>
                </a:lnTo>
                <a:lnTo>
                  <a:pt x="26427" y="94093"/>
                </a:lnTo>
                <a:lnTo>
                  <a:pt x="22227" y="91573"/>
                </a:lnTo>
                <a:lnTo>
                  <a:pt x="18280" y="88653"/>
                </a:lnTo>
                <a:lnTo>
                  <a:pt x="14640" y="85360"/>
                </a:lnTo>
                <a:lnTo>
                  <a:pt x="11347" y="81720"/>
                </a:lnTo>
                <a:lnTo>
                  <a:pt x="8427" y="77773"/>
                </a:lnTo>
                <a:lnTo>
                  <a:pt x="5907" y="73573"/>
                </a:lnTo>
                <a:lnTo>
                  <a:pt x="3800" y="69133"/>
                </a:lnTo>
                <a:lnTo>
                  <a:pt x="2147" y="64520"/>
                </a:lnTo>
                <a:lnTo>
                  <a:pt x="960" y="59760"/>
                </a:lnTo>
                <a:lnTo>
                  <a:pt x="240" y="54907"/>
                </a:lnTo>
                <a:lnTo>
                  <a:pt x="0" y="50000"/>
                </a:lnTo>
                <a:lnTo>
                  <a:pt x="0" y="50000"/>
                </a:lnTo>
                <a:lnTo>
                  <a:pt x="240" y="45093"/>
                </a:lnTo>
                <a:lnTo>
                  <a:pt x="960" y="40240"/>
                </a:lnTo>
                <a:lnTo>
                  <a:pt x="2147" y="35480"/>
                </a:lnTo>
                <a:lnTo>
                  <a:pt x="3800" y="30867"/>
                </a:lnTo>
                <a:lnTo>
                  <a:pt x="5907" y="26427"/>
                </a:lnTo>
                <a:lnTo>
                  <a:pt x="8427" y="22227"/>
                </a:lnTo>
                <a:lnTo>
                  <a:pt x="11347" y="18280"/>
                </a:lnTo>
                <a:lnTo>
                  <a:pt x="14640" y="14640"/>
                </a:lnTo>
                <a:lnTo>
                  <a:pt x="18280" y="11347"/>
                </a:lnTo>
                <a:lnTo>
                  <a:pt x="22227" y="8427"/>
                </a:lnTo>
                <a:lnTo>
                  <a:pt x="26427" y="5907"/>
                </a:lnTo>
                <a:lnTo>
                  <a:pt x="30867" y="3800"/>
                </a:lnTo>
                <a:lnTo>
                  <a:pt x="35480" y="2147"/>
                </a:lnTo>
                <a:lnTo>
                  <a:pt x="40240" y="960"/>
                </a:lnTo>
                <a:lnTo>
                  <a:pt x="45093" y="240"/>
                </a:lnTo>
                <a:lnTo>
                  <a:pt x="50000" y="0"/>
                </a:lnTo>
                <a:close/>
              </a:path>
            </a:pathLst>
          </a:custGeom>
          <a:solidFill>
            <a:srgbClr val="FDF0EF"/>
          </a:solidFill>
          <a:ln w="14227" algn="in">
            <a:solidFill>
              <a:srgbClr val="C0392B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el-1782805611059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3" name="el-1782805611060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el-1782805611126-18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5" name="el-1782805611061-5"/>
          <p:cNvSpPr txBox="1"/>
          <p:nvPr/>
        </p:nvSpPr>
        <p:spPr>
          <a:xfrm>
            <a:off x="428655" y="141284"/>
            <a:ext cx="1800225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十一条执法禁令（一）</a:t>
            </a:r>
            <a:endParaRPr sz="135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el-1782805611140-19"/>
          <p:cNvSpPr txBox="1"/>
          <p:nvPr/>
        </p:nvSpPr>
        <p:spPr>
          <a:xfrm>
            <a:off x="478661" y="1455974"/>
            <a:ext cx="385702" cy="1885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23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①</a:t>
            </a:r>
            <a:endParaRPr sz="123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el-1782805611140-20"/>
          <p:cNvSpPr txBox="1"/>
          <p:nvPr/>
        </p:nvSpPr>
        <p:spPr>
          <a:xfrm>
            <a:off x="900052" y="1450301"/>
            <a:ext cx="1521559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7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严禁无证或不亮证执法</a:t>
            </a:r>
            <a:endParaRPr sz="1120" spc="17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el-1782805611140-21"/>
          <p:cNvSpPr txBox="1"/>
          <p:nvPr/>
        </p:nvSpPr>
        <p:spPr>
          <a:xfrm>
            <a:off x="478661" y="1898827"/>
            <a:ext cx="385702" cy="1885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23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②</a:t>
            </a:r>
            <a:endParaRPr sz="123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" name="el-1782805611141-22"/>
          <p:cNvSpPr txBox="1"/>
          <p:nvPr/>
        </p:nvSpPr>
        <p:spPr>
          <a:xfrm>
            <a:off x="900052" y="1893154"/>
            <a:ext cx="2847685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7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严禁违反法定程序检查 / 调查 / 处罚 / 强制</a:t>
            </a:r>
            <a:endParaRPr sz="1120" spc="17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el-1782805611141-23"/>
          <p:cNvSpPr txBox="1"/>
          <p:nvPr/>
        </p:nvSpPr>
        <p:spPr>
          <a:xfrm>
            <a:off x="478661" y="2341679"/>
            <a:ext cx="385702" cy="1885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23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③</a:t>
            </a:r>
            <a:endParaRPr sz="123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el-1782805611141-24"/>
          <p:cNvSpPr txBox="1"/>
          <p:nvPr/>
        </p:nvSpPr>
        <p:spPr>
          <a:xfrm>
            <a:off x="900052" y="2336006"/>
            <a:ext cx="3116656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7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严禁下达或变相下达罚没款指标及挂钩考核福利</a:t>
            </a:r>
            <a:endParaRPr sz="1120" spc="17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el-1782805611141-25"/>
          <p:cNvSpPr txBox="1"/>
          <p:nvPr/>
        </p:nvSpPr>
        <p:spPr>
          <a:xfrm>
            <a:off x="478661" y="2784532"/>
            <a:ext cx="385702" cy="1885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23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④</a:t>
            </a:r>
            <a:endParaRPr sz="123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11142-26"/>
          <p:cNvSpPr txBox="1"/>
          <p:nvPr/>
        </p:nvSpPr>
        <p:spPr>
          <a:xfrm>
            <a:off x="900052" y="2778859"/>
            <a:ext cx="3406698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7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严禁趋利执法、选择性执法、办人情案关系案金钱案</a:t>
            </a:r>
            <a:endParaRPr sz="1120" spc="17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11142-27"/>
          <p:cNvSpPr txBox="1"/>
          <p:nvPr/>
        </p:nvSpPr>
        <p:spPr>
          <a:xfrm>
            <a:off x="478661" y="3227384"/>
            <a:ext cx="385702" cy="1885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23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⑤</a:t>
            </a:r>
            <a:endParaRPr sz="123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11142-28"/>
          <p:cNvSpPr txBox="1"/>
          <p:nvPr/>
        </p:nvSpPr>
        <p:spPr>
          <a:xfrm>
            <a:off x="900052" y="3221711"/>
            <a:ext cx="1666535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7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严禁以罚代管、只罚不纠</a:t>
            </a:r>
            <a:endParaRPr sz="1120" spc="17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11143-29"/>
          <p:cNvSpPr txBox="1"/>
          <p:nvPr/>
        </p:nvSpPr>
        <p:spPr>
          <a:xfrm>
            <a:off x="478661" y="3670237"/>
            <a:ext cx="385702" cy="1885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23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⑥</a:t>
            </a:r>
            <a:endParaRPr sz="123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11155-30"/>
          <p:cNvSpPr txBox="1"/>
          <p:nvPr/>
        </p:nvSpPr>
        <p:spPr>
          <a:xfrm>
            <a:off x="900052" y="3664564"/>
            <a:ext cx="2391596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7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严禁侮辱殴打体罚或变相体罚当事人</a:t>
            </a:r>
            <a:endParaRPr sz="1120" spc="17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11070-9"/>
          <p:cNvSpPr txBox="1"/>
          <p:nvPr/>
        </p:nvSpPr>
        <p:spPr>
          <a:xfrm>
            <a:off x="8317065" y="2383912"/>
            <a:ext cx="339508" cy="400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315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!</a:t>
            </a:r>
            <a:endParaRPr sz="315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11071-10"/>
          <p:cNvSpPr txBox="1"/>
          <p:nvPr/>
        </p:nvSpPr>
        <p:spPr>
          <a:xfrm>
            <a:off x="8189108" y="2769764"/>
            <a:ext cx="445314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 b="1" spc="56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 压 线</a:t>
            </a:r>
            <a:endParaRPr sz="780" b="1" spc="56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11071-11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11062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17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11159-31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11218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11219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11230-9"/>
          <p:cNvSpPr/>
          <p:nvPr/>
        </p:nvSpPr>
        <p:spPr>
          <a:xfrm>
            <a:off x="8279336" y="142995"/>
            <a:ext cx="464644" cy="22115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3469" y="0"/>
                </a:moveTo>
                <a:lnTo>
                  <a:pt x="76531" y="0"/>
                </a:lnTo>
                <a:lnTo>
                  <a:pt x="78837" y="261"/>
                </a:lnTo>
                <a:lnTo>
                  <a:pt x="81102" y="957"/>
                </a:lnTo>
                <a:lnTo>
                  <a:pt x="83347" y="2174"/>
                </a:lnTo>
                <a:lnTo>
                  <a:pt x="85510" y="3826"/>
                </a:lnTo>
                <a:lnTo>
                  <a:pt x="87592" y="5913"/>
                </a:lnTo>
                <a:lnTo>
                  <a:pt x="89571" y="8435"/>
                </a:lnTo>
                <a:lnTo>
                  <a:pt x="91429" y="11348"/>
                </a:lnTo>
                <a:lnTo>
                  <a:pt x="93122" y="14652"/>
                </a:lnTo>
                <a:lnTo>
                  <a:pt x="94673" y="18261"/>
                </a:lnTo>
                <a:lnTo>
                  <a:pt x="96041" y="22217"/>
                </a:lnTo>
                <a:lnTo>
                  <a:pt x="97224" y="26435"/>
                </a:lnTo>
                <a:lnTo>
                  <a:pt x="98204" y="30870"/>
                </a:lnTo>
                <a:lnTo>
                  <a:pt x="98980" y="35478"/>
                </a:lnTo>
                <a:lnTo>
                  <a:pt x="99551" y="40261"/>
                </a:lnTo>
                <a:lnTo>
                  <a:pt x="99878" y="45087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78" y="54913"/>
                </a:lnTo>
                <a:lnTo>
                  <a:pt x="99551" y="59739"/>
                </a:lnTo>
                <a:lnTo>
                  <a:pt x="98980" y="64522"/>
                </a:lnTo>
                <a:lnTo>
                  <a:pt x="98204" y="69130"/>
                </a:lnTo>
                <a:lnTo>
                  <a:pt x="97224" y="73565"/>
                </a:lnTo>
                <a:lnTo>
                  <a:pt x="96041" y="77783"/>
                </a:lnTo>
                <a:lnTo>
                  <a:pt x="94673" y="81739"/>
                </a:lnTo>
                <a:lnTo>
                  <a:pt x="93122" y="85348"/>
                </a:lnTo>
                <a:lnTo>
                  <a:pt x="91429" y="88652"/>
                </a:lnTo>
                <a:lnTo>
                  <a:pt x="89571" y="91565"/>
                </a:lnTo>
                <a:lnTo>
                  <a:pt x="87592" y="94087"/>
                </a:lnTo>
                <a:lnTo>
                  <a:pt x="85510" y="96174"/>
                </a:lnTo>
                <a:lnTo>
                  <a:pt x="83347" y="97826"/>
                </a:lnTo>
                <a:lnTo>
                  <a:pt x="81102" y="99043"/>
                </a:lnTo>
                <a:lnTo>
                  <a:pt x="78837" y="99739"/>
                </a:lnTo>
                <a:lnTo>
                  <a:pt x="76531" y="100000"/>
                </a:lnTo>
                <a:lnTo>
                  <a:pt x="23469" y="100000"/>
                </a:lnTo>
                <a:lnTo>
                  <a:pt x="21163" y="99739"/>
                </a:lnTo>
                <a:lnTo>
                  <a:pt x="18898" y="99043"/>
                </a:lnTo>
                <a:lnTo>
                  <a:pt x="16653" y="97826"/>
                </a:lnTo>
                <a:lnTo>
                  <a:pt x="14490" y="96174"/>
                </a:lnTo>
                <a:lnTo>
                  <a:pt x="12408" y="94087"/>
                </a:lnTo>
                <a:lnTo>
                  <a:pt x="10429" y="91565"/>
                </a:lnTo>
                <a:lnTo>
                  <a:pt x="8571" y="88652"/>
                </a:lnTo>
                <a:lnTo>
                  <a:pt x="6878" y="85348"/>
                </a:lnTo>
                <a:lnTo>
                  <a:pt x="5327" y="81739"/>
                </a:lnTo>
                <a:lnTo>
                  <a:pt x="3959" y="77783"/>
                </a:lnTo>
                <a:lnTo>
                  <a:pt x="2776" y="73565"/>
                </a:lnTo>
                <a:lnTo>
                  <a:pt x="1796" y="69130"/>
                </a:lnTo>
                <a:lnTo>
                  <a:pt x="1020" y="64522"/>
                </a:lnTo>
                <a:lnTo>
                  <a:pt x="449" y="59739"/>
                </a:lnTo>
                <a:lnTo>
                  <a:pt x="122" y="54913"/>
                </a:lnTo>
                <a:lnTo>
                  <a:pt x="0" y="50000"/>
                </a:lnTo>
                <a:lnTo>
                  <a:pt x="0" y="50000"/>
                </a:lnTo>
                <a:lnTo>
                  <a:pt x="122" y="45087"/>
                </a:lnTo>
                <a:lnTo>
                  <a:pt x="449" y="40261"/>
                </a:lnTo>
                <a:lnTo>
                  <a:pt x="1020" y="35478"/>
                </a:lnTo>
                <a:lnTo>
                  <a:pt x="1796" y="30870"/>
                </a:lnTo>
                <a:lnTo>
                  <a:pt x="2776" y="26435"/>
                </a:lnTo>
                <a:lnTo>
                  <a:pt x="3959" y="22217"/>
                </a:lnTo>
                <a:lnTo>
                  <a:pt x="5327" y="18261"/>
                </a:lnTo>
                <a:lnTo>
                  <a:pt x="6878" y="14652"/>
                </a:lnTo>
                <a:lnTo>
                  <a:pt x="8571" y="11348"/>
                </a:lnTo>
                <a:lnTo>
                  <a:pt x="10429" y="8435"/>
                </a:lnTo>
                <a:lnTo>
                  <a:pt x="12408" y="5913"/>
                </a:lnTo>
                <a:lnTo>
                  <a:pt x="14490" y="3826"/>
                </a:lnTo>
                <a:lnTo>
                  <a:pt x="16653" y="2174"/>
                </a:lnTo>
                <a:lnTo>
                  <a:pt x="18898" y="957"/>
                </a:lnTo>
                <a:lnTo>
                  <a:pt x="21163" y="261"/>
                </a:lnTo>
                <a:lnTo>
                  <a:pt x="23469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5" name="el-1782805611249-16"/>
          <p:cNvSpPr/>
          <p:nvPr/>
        </p:nvSpPr>
        <p:spPr>
          <a:xfrm>
            <a:off x="428655" y="1073544"/>
            <a:ext cx="7400985" cy="4441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43"/>
                </a:lnTo>
                <a:lnTo>
                  <a:pt x="99534" y="191"/>
                </a:lnTo>
                <a:lnTo>
                  <a:pt x="99589" y="404"/>
                </a:lnTo>
                <a:lnTo>
                  <a:pt x="99642" y="723"/>
                </a:lnTo>
                <a:lnTo>
                  <a:pt x="99694" y="1128"/>
                </a:lnTo>
                <a:lnTo>
                  <a:pt x="99743" y="1617"/>
                </a:lnTo>
                <a:lnTo>
                  <a:pt x="99788" y="2170"/>
                </a:lnTo>
                <a:lnTo>
                  <a:pt x="99830" y="2809"/>
                </a:lnTo>
                <a:lnTo>
                  <a:pt x="99869" y="3511"/>
                </a:lnTo>
                <a:lnTo>
                  <a:pt x="99902" y="4255"/>
                </a:lnTo>
                <a:lnTo>
                  <a:pt x="99932" y="5064"/>
                </a:lnTo>
                <a:lnTo>
                  <a:pt x="99956" y="5915"/>
                </a:lnTo>
                <a:lnTo>
                  <a:pt x="99976" y="6787"/>
                </a:lnTo>
                <a:lnTo>
                  <a:pt x="99988" y="7702"/>
                </a:lnTo>
                <a:lnTo>
                  <a:pt x="99997" y="8638"/>
                </a:lnTo>
                <a:lnTo>
                  <a:pt x="100000" y="9574"/>
                </a:lnTo>
                <a:lnTo>
                  <a:pt x="100000" y="90426"/>
                </a:lnTo>
                <a:lnTo>
                  <a:pt x="99997" y="91362"/>
                </a:lnTo>
                <a:lnTo>
                  <a:pt x="99988" y="92298"/>
                </a:lnTo>
                <a:lnTo>
                  <a:pt x="99976" y="93213"/>
                </a:lnTo>
                <a:lnTo>
                  <a:pt x="99956" y="94085"/>
                </a:lnTo>
                <a:lnTo>
                  <a:pt x="99932" y="94936"/>
                </a:lnTo>
                <a:lnTo>
                  <a:pt x="99902" y="95745"/>
                </a:lnTo>
                <a:lnTo>
                  <a:pt x="99869" y="96489"/>
                </a:lnTo>
                <a:lnTo>
                  <a:pt x="99830" y="97191"/>
                </a:lnTo>
                <a:lnTo>
                  <a:pt x="99788" y="97830"/>
                </a:lnTo>
                <a:lnTo>
                  <a:pt x="99743" y="98383"/>
                </a:lnTo>
                <a:lnTo>
                  <a:pt x="99694" y="98872"/>
                </a:lnTo>
                <a:lnTo>
                  <a:pt x="99642" y="99277"/>
                </a:lnTo>
                <a:lnTo>
                  <a:pt x="99589" y="99596"/>
                </a:lnTo>
                <a:lnTo>
                  <a:pt x="99534" y="99809"/>
                </a:lnTo>
                <a:lnTo>
                  <a:pt x="99477" y="99957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57"/>
                </a:lnTo>
                <a:lnTo>
                  <a:pt x="466" y="99809"/>
                </a:lnTo>
                <a:lnTo>
                  <a:pt x="411" y="99596"/>
                </a:lnTo>
                <a:lnTo>
                  <a:pt x="358" y="99277"/>
                </a:lnTo>
                <a:lnTo>
                  <a:pt x="306" y="98872"/>
                </a:lnTo>
                <a:lnTo>
                  <a:pt x="257" y="98383"/>
                </a:lnTo>
                <a:lnTo>
                  <a:pt x="212" y="97830"/>
                </a:lnTo>
                <a:lnTo>
                  <a:pt x="170" y="97191"/>
                </a:lnTo>
                <a:lnTo>
                  <a:pt x="131" y="96489"/>
                </a:lnTo>
                <a:lnTo>
                  <a:pt x="98" y="95745"/>
                </a:lnTo>
                <a:lnTo>
                  <a:pt x="68" y="94936"/>
                </a:lnTo>
                <a:lnTo>
                  <a:pt x="44" y="94085"/>
                </a:lnTo>
                <a:lnTo>
                  <a:pt x="24" y="93213"/>
                </a:lnTo>
                <a:lnTo>
                  <a:pt x="12" y="92298"/>
                </a:lnTo>
                <a:lnTo>
                  <a:pt x="3" y="91362"/>
                </a:lnTo>
                <a:lnTo>
                  <a:pt x="0" y="90426"/>
                </a:lnTo>
                <a:lnTo>
                  <a:pt x="0" y="9574"/>
                </a:lnTo>
                <a:lnTo>
                  <a:pt x="3" y="8638"/>
                </a:lnTo>
                <a:lnTo>
                  <a:pt x="12" y="7702"/>
                </a:lnTo>
                <a:lnTo>
                  <a:pt x="24" y="6787"/>
                </a:lnTo>
                <a:lnTo>
                  <a:pt x="44" y="5915"/>
                </a:lnTo>
                <a:lnTo>
                  <a:pt x="68" y="5064"/>
                </a:lnTo>
                <a:lnTo>
                  <a:pt x="98" y="4255"/>
                </a:lnTo>
                <a:lnTo>
                  <a:pt x="131" y="3511"/>
                </a:lnTo>
                <a:lnTo>
                  <a:pt x="170" y="2809"/>
                </a:lnTo>
                <a:lnTo>
                  <a:pt x="212" y="2170"/>
                </a:lnTo>
                <a:lnTo>
                  <a:pt x="257" y="1617"/>
                </a:lnTo>
                <a:lnTo>
                  <a:pt x="306" y="1128"/>
                </a:lnTo>
                <a:lnTo>
                  <a:pt x="358" y="723"/>
                </a:lnTo>
                <a:lnTo>
                  <a:pt x="411" y="404"/>
                </a:lnTo>
                <a:lnTo>
                  <a:pt x="466" y="191"/>
                </a:lnTo>
                <a:lnTo>
                  <a:pt x="523" y="43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 w="7114" algn="in">
            <a:solidFill>
              <a:srgbClr val="A93226"/>
            </a:solidFill>
            <a:prstDash val="solid"/>
          </a:ln>
          <a:effectLst>
            <a:outerShdw blurRad="42863" dist="14288" dir="5400000" algn="ctr">
              <a:srgbClr val="C0392B">
                <a:alpha val="15000"/>
              </a:srgbClr>
            </a:outerShdw>
          </a:effectLst>
        </p:spPr>
        <p:txBody>
          <a:bodyPr/>
          <a:lstStyle/>
          <a:p/>
        </p:txBody>
      </p:sp>
      <p:sp>
        <p:nvSpPr>
          <p:cNvPr id="6" name="el-1782805611251-17"/>
          <p:cNvSpPr/>
          <p:nvPr/>
        </p:nvSpPr>
        <p:spPr>
          <a:xfrm>
            <a:off x="428655" y="1603382"/>
            <a:ext cx="7400985" cy="4441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43"/>
                </a:lnTo>
                <a:lnTo>
                  <a:pt x="99534" y="191"/>
                </a:lnTo>
                <a:lnTo>
                  <a:pt x="99589" y="404"/>
                </a:lnTo>
                <a:lnTo>
                  <a:pt x="99642" y="723"/>
                </a:lnTo>
                <a:lnTo>
                  <a:pt x="99694" y="1128"/>
                </a:lnTo>
                <a:lnTo>
                  <a:pt x="99743" y="1617"/>
                </a:lnTo>
                <a:lnTo>
                  <a:pt x="99788" y="2170"/>
                </a:lnTo>
                <a:lnTo>
                  <a:pt x="99830" y="2809"/>
                </a:lnTo>
                <a:lnTo>
                  <a:pt x="99869" y="3511"/>
                </a:lnTo>
                <a:lnTo>
                  <a:pt x="99902" y="4255"/>
                </a:lnTo>
                <a:lnTo>
                  <a:pt x="99932" y="5064"/>
                </a:lnTo>
                <a:lnTo>
                  <a:pt x="99956" y="5915"/>
                </a:lnTo>
                <a:lnTo>
                  <a:pt x="99976" y="6787"/>
                </a:lnTo>
                <a:lnTo>
                  <a:pt x="99988" y="7702"/>
                </a:lnTo>
                <a:lnTo>
                  <a:pt x="99997" y="8638"/>
                </a:lnTo>
                <a:lnTo>
                  <a:pt x="100000" y="9574"/>
                </a:lnTo>
                <a:lnTo>
                  <a:pt x="100000" y="90426"/>
                </a:lnTo>
                <a:lnTo>
                  <a:pt x="99997" y="91362"/>
                </a:lnTo>
                <a:lnTo>
                  <a:pt x="99988" y="92298"/>
                </a:lnTo>
                <a:lnTo>
                  <a:pt x="99976" y="93213"/>
                </a:lnTo>
                <a:lnTo>
                  <a:pt x="99956" y="94085"/>
                </a:lnTo>
                <a:lnTo>
                  <a:pt x="99932" y="94936"/>
                </a:lnTo>
                <a:lnTo>
                  <a:pt x="99902" y="95745"/>
                </a:lnTo>
                <a:lnTo>
                  <a:pt x="99869" y="96489"/>
                </a:lnTo>
                <a:lnTo>
                  <a:pt x="99830" y="97191"/>
                </a:lnTo>
                <a:lnTo>
                  <a:pt x="99788" y="97830"/>
                </a:lnTo>
                <a:lnTo>
                  <a:pt x="99743" y="98383"/>
                </a:lnTo>
                <a:lnTo>
                  <a:pt x="99694" y="98872"/>
                </a:lnTo>
                <a:lnTo>
                  <a:pt x="99642" y="99277"/>
                </a:lnTo>
                <a:lnTo>
                  <a:pt x="99589" y="99596"/>
                </a:lnTo>
                <a:lnTo>
                  <a:pt x="99534" y="99809"/>
                </a:lnTo>
                <a:lnTo>
                  <a:pt x="99477" y="99957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57"/>
                </a:lnTo>
                <a:lnTo>
                  <a:pt x="466" y="99809"/>
                </a:lnTo>
                <a:lnTo>
                  <a:pt x="411" y="99596"/>
                </a:lnTo>
                <a:lnTo>
                  <a:pt x="358" y="99277"/>
                </a:lnTo>
                <a:lnTo>
                  <a:pt x="306" y="98872"/>
                </a:lnTo>
                <a:lnTo>
                  <a:pt x="257" y="98383"/>
                </a:lnTo>
                <a:lnTo>
                  <a:pt x="212" y="97830"/>
                </a:lnTo>
                <a:lnTo>
                  <a:pt x="170" y="97191"/>
                </a:lnTo>
                <a:lnTo>
                  <a:pt x="131" y="96489"/>
                </a:lnTo>
                <a:lnTo>
                  <a:pt x="98" y="95745"/>
                </a:lnTo>
                <a:lnTo>
                  <a:pt x="68" y="94936"/>
                </a:lnTo>
                <a:lnTo>
                  <a:pt x="44" y="94085"/>
                </a:lnTo>
                <a:lnTo>
                  <a:pt x="24" y="93213"/>
                </a:lnTo>
                <a:lnTo>
                  <a:pt x="12" y="92298"/>
                </a:lnTo>
                <a:lnTo>
                  <a:pt x="3" y="91362"/>
                </a:lnTo>
                <a:lnTo>
                  <a:pt x="0" y="90426"/>
                </a:lnTo>
                <a:lnTo>
                  <a:pt x="0" y="9574"/>
                </a:lnTo>
                <a:lnTo>
                  <a:pt x="3" y="8638"/>
                </a:lnTo>
                <a:lnTo>
                  <a:pt x="12" y="7702"/>
                </a:lnTo>
                <a:lnTo>
                  <a:pt x="24" y="6787"/>
                </a:lnTo>
                <a:lnTo>
                  <a:pt x="44" y="5915"/>
                </a:lnTo>
                <a:lnTo>
                  <a:pt x="68" y="5064"/>
                </a:lnTo>
                <a:lnTo>
                  <a:pt x="98" y="4255"/>
                </a:lnTo>
                <a:lnTo>
                  <a:pt x="131" y="3511"/>
                </a:lnTo>
                <a:lnTo>
                  <a:pt x="170" y="2809"/>
                </a:lnTo>
                <a:lnTo>
                  <a:pt x="212" y="2170"/>
                </a:lnTo>
                <a:lnTo>
                  <a:pt x="257" y="1617"/>
                </a:lnTo>
                <a:lnTo>
                  <a:pt x="306" y="1128"/>
                </a:lnTo>
                <a:lnTo>
                  <a:pt x="358" y="723"/>
                </a:lnTo>
                <a:lnTo>
                  <a:pt x="411" y="404"/>
                </a:lnTo>
                <a:lnTo>
                  <a:pt x="466" y="191"/>
                </a:lnTo>
                <a:lnTo>
                  <a:pt x="523" y="43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 w="7114" algn="in">
            <a:solidFill>
              <a:srgbClr val="A93226"/>
            </a:solidFill>
            <a:prstDash val="solid"/>
          </a:ln>
          <a:effectLst>
            <a:outerShdw blurRad="42863" dist="14288" dir="5400000" algn="ctr">
              <a:srgbClr val="C0392B">
                <a:alpha val="15000"/>
              </a:srgbClr>
            </a:outerShdw>
          </a:effectLst>
        </p:spPr>
        <p:txBody>
          <a:bodyPr/>
          <a:lstStyle/>
          <a:p/>
        </p:txBody>
      </p:sp>
      <p:sp>
        <p:nvSpPr>
          <p:cNvPr id="7" name="el-1782805611253-18"/>
          <p:cNvSpPr/>
          <p:nvPr/>
        </p:nvSpPr>
        <p:spPr>
          <a:xfrm>
            <a:off x="428655" y="2133220"/>
            <a:ext cx="7400985" cy="4441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43"/>
                </a:lnTo>
                <a:lnTo>
                  <a:pt x="99534" y="191"/>
                </a:lnTo>
                <a:lnTo>
                  <a:pt x="99589" y="404"/>
                </a:lnTo>
                <a:lnTo>
                  <a:pt x="99642" y="723"/>
                </a:lnTo>
                <a:lnTo>
                  <a:pt x="99694" y="1128"/>
                </a:lnTo>
                <a:lnTo>
                  <a:pt x="99743" y="1617"/>
                </a:lnTo>
                <a:lnTo>
                  <a:pt x="99788" y="2170"/>
                </a:lnTo>
                <a:lnTo>
                  <a:pt x="99830" y="2809"/>
                </a:lnTo>
                <a:lnTo>
                  <a:pt x="99869" y="3511"/>
                </a:lnTo>
                <a:lnTo>
                  <a:pt x="99902" y="4255"/>
                </a:lnTo>
                <a:lnTo>
                  <a:pt x="99932" y="5064"/>
                </a:lnTo>
                <a:lnTo>
                  <a:pt x="99956" y="5915"/>
                </a:lnTo>
                <a:lnTo>
                  <a:pt x="99976" y="6787"/>
                </a:lnTo>
                <a:lnTo>
                  <a:pt x="99988" y="7702"/>
                </a:lnTo>
                <a:lnTo>
                  <a:pt x="99997" y="8638"/>
                </a:lnTo>
                <a:lnTo>
                  <a:pt x="100000" y="9574"/>
                </a:lnTo>
                <a:lnTo>
                  <a:pt x="100000" y="90426"/>
                </a:lnTo>
                <a:lnTo>
                  <a:pt x="99997" y="91362"/>
                </a:lnTo>
                <a:lnTo>
                  <a:pt x="99988" y="92298"/>
                </a:lnTo>
                <a:lnTo>
                  <a:pt x="99976" y="93213"/>
                </a:lnTo>
                <a:lnTo>
                  <a:pt x="99956" y="94085"/>
                </a:lnTo>
                <a:lnTo>
                  <a:pt x="99932" y="94936"/>
                </a:lnTo>
                <a:lnTo>
                  <a:pt x="99902" y="95745"/>
                </a:lnTo>
                <a:lnTo>
                  <a:pt x="99869" y="96489"/>
                </a:lnTo>
                <a:lnTo>
                  <a:pt x="99830" y="97191"/>
                </a:lnTo>
                <a:lnTo>
                  <a:pt x="99788" y="97830"/>
                </a:lnTo>
                <a:lnTo>
                  <a:pt x="99743" y="98383"/>
                </a:lnTo>
                <a:lnTo>
                  <a:pt x="99694" y="98872"/>
                </a:lnTo>
                <a:lnTo>
                  <a:pt x="99642" y="99277"/>
                </a:lnTo>
                <a:lnTo>
                  <a:pt x="99589" y="99596"/>
                </a:lnTo>
                <a:lnTo>
                  <a:pt x="99534" y="99809"/>
                </a:lnTo>
                <a:lnTo>
                  <a:pt x="99477" y="99957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57"/>
                </a:lnTo>
                <a:lnTo>
                  <a:pt x="466" y="99809"/>
                </a:lnTo>
                <a:lnTo>
                  <a:pt x="411" y="99596"/>
                </a:lnTo>
                <a:lnTo>
                  <a:pt x="358" y="99277"/>
                </a:lnTo>
                <a:lnTo>
                  <a:pt x="306" y="98872"/>
                </a:lnTo>
                <a:lnTo>
                  <a:pt x="257" y="98383"/>
                </a:lnTo>
                <a:lnTo>
                  <a:pt x="212" y="97830"/>
                </a:lnTo>
                <a:lnTo>
                  <a:pt x="170" y="97191"/>
                </a:lnTo>
                <a:lnTo>
                  <a:pt x="131" y="96489"/>
                </a:lnTo>
                <a:lnTo>
                  <a:pt x="98" y="95745"/>
                </a:lnTo>
                <a:lnTo>
                  <a:pt x="68" y="94936"/>
                </a:lnTo>
                <a:lnTo>
                  <a:pt x="44" y="94085"/>
                </a:lnTo>
                <a:lnTo>
                  <a:pt x="24" y="93213"/>
                </a:lnTo>
                <a:lnTo>
                  <a:pt x="12" y="92298"/>
                </a:lnTo>
                <a:lnTo>
                  <a:pt x="3" y="91362"/>
                </a:lnTo>
                <a:lnTo>
                  <a:pt x="0" y="90426"/>
                </a:lnTo>
                <a:lnTo>
                  <a:pt x="0" y="9574"/>
                </a:lnTo>
                <a:lnTo>
                  <a:pt x="3" y="8638"/>
                </a:lnTo>
                <a:lnTo>
                  <a:pt x="12" y="7702"/>
                </a:lnTo>
                <a:lnTo>
                  <a:pt x="24" y="6787"/>
                </a:lnTo>
                <a:lnTo>
                  <a:pt x="44" y="5915"/>
                </a:lnTo>
                <a:lnTo>
                  <a:pt x="68" y="5064"/>
                </a:lnTo>
                <a:lnTo>
                  <a:pt x="98" y="4255"/>
                </a:lnTo>
                <a:lnTo>
                  <a:pt x="131" y="3511"/>
                </a:lnTo>
                <a:lnTo>
                  <a:pt x="170" y="2809"/>
                </a:lnTo>
                <a:lnTo>
                  <a:pt x="212" y="2170"/>
                </a:lnTo>
                <a:lnTo>
                  <a:pt x="257" y="1617"/>
                </a:lnTo>
                <a:lnTo>
                  <a:pt x="306" y="1128"/>
                </a:lnTo>
                <a:lnTo>
                  <a:pt x="358" y="723"/>
                </a:lnTo>
                <a:lnTo>
                  <a:pt x="411" y="404"/>
                </a:lnTo>
                <a:lnTo>
                  <a:pt x="466" y="191"/>
                </a:lnTo>
                <a:lnTo>
                  <a:pt x="523" y="43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 w="7114" algn="in">
            <a:solidFill>
              <a:srgbClr val="A93226"/>
            </a:solidFill>
            <a:prstDash val="solid"/>
          </a:ln>
          <a:effectLst>
            <a:outerShdw blurRad="42863" dist="14288" dir="5400000" algn="ctr">
              <a:srgbClr val="C0392B">
                <a:alpha val="15000"/>
              </a:srgbClr>
            </a:outerShdw>
          </a:effectLst>
        </p:spPr>
        <p:txBody>
          <a:bodyPr/>
          <a:lstStyle/>
          <a:p/>
        </p:txBody>
      </p:sp>
      <p:sp>
        <p:nvSpPr>
          <p:cNvPr id="8" name="el-1782805611255-19"/>
          <p:cNvSpPr/>
          <p:nvPr/>
        </p:nvSpPr>
        <p:spPr>
          <a:xfrm>
            <a:off x="428655" y="2663058"/>
            <a:ext cx="7400985" cy="4441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43"/>
                </a:lnTo>
                <a:lnTo>
                  <a:pt x="99534" y="191"/>
                </a:lnTo>
                <a:lnTo>
                  <a:pt x="99589" y="404"/>
                </a:lnTo>
                <a:lnTo>
                  <a:pt x="99642" y="723"/>
                </a:lnTo>
                <a:lnTo>
                  <a:pt x="99694" y="1128"/>
                </a:lnTo>
                <a:lnTo>
                  <a:pt x="99743" y="1617"/>
                </a:lnTo>
                <a:lnTo>
                  <a:pt x="99788" y="2170"/>
                </a:lnTo>
                <a:lnTo>
                  <a:pt x="99830" y="2809"/>
                </a:lnTo>
                <a:lnTo>
                  <a:pt x="99869" y="3511"/>
                </a:lnTo>
                <a:lnTo>
                  <a:pt x="99902" y="4255"/>
                </a:lnTo>
                <a:lnTo>
                  <a:pt x="99932" y="5064"/>
                </a:lnTo>
                <a:lnTo>
                  <a:pt x="99956" y="5915"/>
                </a:lnTo>
                <a:lnTo>
                  <a:pt x="99976" y="6787"/>
                </a:lnTo>
                <a:lnTo>
                  <a:pt x="99988" y="7702"/>
                </a:lnTo>
                <a:lnTo>
                  <a:pt x="99997" y="8638"/>
                </a:lnTo>
                <a:lnTo>
                  <a:pt x="100000" y="9574"/>
                </a:lnTo>
                <a:lnTo>
                  <a:pt x="100000" y="90426"/>
                </a:lnTo>
                <a:lnTo>
                  <a:pt x="99997" y="91362"/>
                </a:lnTo>
                <a:lnTo>
                  <a:pt x="99988" y="92298"/>
                </a:lnTo>
                <a:lnTo>
                  <a:pt x="99976" y="93213"/>
                </a:lnTo>
                <a:lnTo>
                  <a:pt x="99956" y="94085"/>
                </a:lnTo>
                <a:lnTo>
                  <a:pt x="99932" y="94936"/>
                </a:lnTo>
                <a:lnTo>
                  <a:pt x="99902" y="95745"/>
                </a:lnTo>
                <a:lnTo>
                  <a:pt x="99869" y="96489"/>
                </a:lnTo>
                <a:lnTo>
                  <a:pt x="99830" y="97191"/>
                </a:lnTo>
                <a:lnTo>
                  <a:pt x="99788" y="97830"/>
                </a:lnTo>
                <a:lnTo>
                  <a:pt x="99743" y="98383"/>
                </a:lnTo>
                <a:lnTo>
                  <a:pt x="99694" y="98872"/>
                </a:lnTo>
                <a:lnTo>
                  <a:pt x="99642" y="99277"/>
                </a:lnTo>
                <a:lnTo>
                  <a:pt x="99589" y="99596"/>
                </a:lnTo>
                <a:lnTo>
                  <a:pt x="99534" y="99809"/>
                </a:lnTo>
                <a:lnTo>
                  <a:pt x="99477" y="99957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57"/>
                </a:lnTo>
                <a:lnTo>
                  <a:pt x="466" y="99809"/>
                </a:lnTo>
                <a:lnTo>
                  <a:pt x="411" y="99596"/>
                </a:lnTo>
                <a:lnTo>
                  <a:pt x="358" y="99277"/>
                </a:lnTo>
                <a:lnTo>
                  <a:pt x="306" y="98872"/>
                </a:lnTo>
                <a:lnTo>
                  <a:pt x="257" y="98383"/>
                </a:lnTo>
                <a:lnTo>
                  <a:pt x="212" y="97830"/>
                </a:lnTo>
                <a:lnTo>
                  <a:pt x="170" y="97191"/>
                </a:lnTo>
                <a:lnTo>
                  <a:pt x="131" y="96489"/>
                </a:lnTo>
                <a:lnTo>
                  <a:pt x="98" y="95745"/>
                </a:lnTo>
                <a:lnTo>
                  <a:pt x="68" y="94936"/>
                </a:lnTo>
                <a:lnTo>
                  <a:pt x="44" y="94085"/>
                </a:lnTo>
                <a:lnTo>
                  <a:pt x="24" y="93213"/>
                </a:lnTo>
                <a:lnTo>
                  <a:pt x="12" y="92298"/>
                </a:lnTo>
                <a:lnTo>
                  <a:pt x="3" y="91362"/>
                </a:lnTo>
                <a:lnTo>
                  <a:pt x="0" y="90426"/>
                </a:lnTo>
                <a:lnTo>
                  <a:pt x="0" y="9574"/>
                </a:lnTo>
                <a:lnTo>
                  <a:pt x="3" y="8638"/>
                </a:lnTo>
                <a:lnTo>
                  <a:pt x="12" y="7702"/>
                </a:lnTo>
                <a:lnTo>
                  <a:pt x="24" y="6787"/>
                </a:lnTo>
                <a:lnTo>
                  <a:pt x="44" y="5915"/>
                </a:lnTo>
                <a:lnTo>
                  <a:pt x="68" y="5064"/>
                </a:lnTo>
                <a:lnTo>
                  <a:pt x="98" y="4255"/>
                </a:lnTo>
                <a:lnTo>
                  <a:pt x="131" y="3511"/>
                </a:lnTo>
                <a:lnTo>
                  <a:pt x="170" y="2809"/>
                </a:lnTo>
                <a:lnTo>
                  <a:pt x="212" y="2170"/>
                </a:lnTo>
                <a:lnTo>
                  <a:pt x="257" y="1617"/>
                </a:lnTo>
                <a:lnTo>
                  <a:pt x="306" y="1128"/>
                </a:lnTo>
                <a:lnTo>
                  <a:pt x="358" y="723"/>
                </a:lnTo>
                <a:lnTo>
                  <a:pt x="411" y="404"/>
                </a:lnTo>
                <a:lnTo>
                  <a:pt x="466" y="191"/>
                </a:lnTo>
                <a:lnTo>
                  <a:pt x="523" y="43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 w="7114" algn="in">
            <a:solidFill>
              <a:srgbClr val="A93226"/>
            </a:solidFill>
            <a:prstDash val="solid"/>
          </a:ln>
          <a:effectLst>
            <a:outerShdw blurRad="42863" dist="14288" dir="5400000" algn="ctr">
              <a:srgbClr val="C0392B">
                <a:alpha val="15000"/>
              </a:srgbClr>
            </a:outerShdw>
          </a:effectLst>
        </p:spPr>
        <p:txBody>
          <a:bodyPr/>
          <a:lstStyle/>
          <a:p/>
        </p:txBody>
      </p:sp>
      <p:sp>
        <p:nvSpPr>
          <p:cNvPr id="9" name="el-1782805611259-20"/>
          <p:cNvSpPr/>
          <p:nvPr/>
        </p:nvSpPr>
        <p:spPr>
          <a:xfrm>
            <a:off x="428655" y="3192896"/>
            <a:ext cx="7400985" cy="4441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79" y="0"/>
                </a:moveTo>
                <a:lnTo>
                  <a:pt x="99421" y="0"/>
                </a:lnTo>
                <a:lnTo>
                  <a:pt x="99477" y="43"/>
                </a:lnTo>
                <a:lnTo>
                  <a:pt x="99534" y="191"/>
                </a:lnTo>
                <a:lnTo>
                  <a:pt x="99589" y="404"/>
                </a:lnTo>
                <a:lnTo>
                  <a:pt x="99642" y="723"/>
                </a:lnTo>
                <a:lnTo>
                  <a:pt x="99694" y="1128"/>
                </a:lnTo>
                <a:lnTo>
                  <a:pt x="99743" y="1617"/>
                </a:lnTo>
                <a:lnTo>
                  <a:pt x="99788" y="2170"/>
                </a:lnTo>
                <a:lnTo>
                  <a:pt x="99830" y="2809"/>
                </a:lnTo>
                <a:lnTo>
                  <a:pt x="99869" y="3511"/>
                </a:lnTo>
                <a:lnTo>
                  <a:pt x="99902" y="4255"/>
                </a:lnTo>
                <a:lnTo>
                  <a:pt x="99932" y="5064"/>
                </a:lnTo>
                <a:lnTo>
                  <a:pt x="99956" y="5915"/>
                </a:lnTo>
                <a:lnTo>
                  <a:pt x="99976" y="6787"/>
                </a:lnTo>
                <a:lnTo>
                  <a:pt x="99988" y="7702"/>
                </a:lnTo>
                <a:lnTo>
                  <a:pt x="99997" y="8638"/>
                </a:lnTo>
                <a:lnTo>
                  <a:pt x="100000" y="9574"/>
                </a:lnTo>
                <a:lnTo>
                  <a:pt x="100000" y="90426"/>
                </a:lnTo>
                <a:lnTo>
                  <a:pt x="99997" y="91362"/>
                </a:lnTo>
                <a:lnTo>
                  <a:pt x="99988" y="92298"/>
                </a:lnTo>
                <a:lnTo>
                  <a:pt x="99976" y="93213"/>
                </a:lnTo>
                <a:lnTo>
                  <a:pt x="99956" y="94085"/>
                </a:lnTo>
                <a:lnTo>
                  <a:pt x="99932" y="94936"/>
                </a:lnTo>
                <a:lnTo>
                  <a:pt x="99902" y="95745"/>
                </a:lnTo>
                <a:lnTo>
                  <a:pt x="99869" y="96489"/>
                </a:lnTo>
                <a:lnTo>
                  <a:pt x="99830" y="97191"/>
                </a:lnTo>
                <a:lnTo>
                  <a:pt x="99788" y="97830"/>
                </a:lnTo>
                <a:lnTo>
                  <a:pt x="99743" y="98383"/>
                </a:lnTo>
                <a:lnTo>
                  <a:pt x="99694" y="98872"/>
                </a:lnTo>
                <a:lnTo>
                  <a:pt x="99642" y="99277"/>
                </a:lnTo>
                <a:lnTo>
                  <a:pt x="99589" y="99596"/>
                </a:lnTo>
                <a:lnTo>
                  <a:pt x="99534" y="99809"/>
                </a:lnTo>
                <a:lnTo>
                  <a:pt x="99477" y="99957"/>
                </a:lnTo>
                <a:lnTo>
                  <a:pt x="99421" y="100000"/>
                </a:lnTo>
                <a:lnTo>
                  <a:pt x="579" y="100000"/>
                </a:lnTo>
                <a:lnTo>
                  <a:pt x="523" y="99957"/>
                </a:lnTo>
                <a:lnTo>
                  <a:pt x="466" y="99809"/>
                </a:lnTo>
                <a:lnTo>
                  <a:pt x="411" y="99596"/>
                </a:lnTo>
                <a:lnTo>
                  <a:pt x="358" y="99277"/>
                </a:lnTo>
                <a:lnTo>
                  <a:pt x="306" y="98872"/>
                </a:lnTo>
                <a:lnTo>
                  <a:pt x="257" y="98383"/>
                </a:lnTo>
                <a:lnTo>
                  <a:pt x="212" y="97830"/>
                </a:lnTo>
                <a:lnTo>
                  <a:pt x="170" y="97191"/>
                </a:lnTo>
                <a:lnTo>
                  <a:pt x="131" y="96489"/>
                </a:lnTo>
                <a:lnTo>
                  <a:pt x="98" y="95745"/>
                </a:lnTo>
                <a:lnTo>
                  <a:pt x="68" y="94936"/>
                </a:lnTo>
                <a:lnTo>
                  <a:pt x="44" y="94085"/>
                </a:lnTo>
                <a:lnTo>
                  <a:pt x="24" y="93213"/>
                </a:lnTo>
                <a:lnTo>
                  <a:pt x="12" y="92298"/>
                </a:lnTo>
                <a:lnTo>
                  <a:pt x="3" y="91362"/>
                </a:lnTo>
                <a:lnTo>
                  <a:pt x="0" y="90426"/>
                </a:lnTo>
                <a:lnTo>
                  <a:pt x="0" y="9574"/>
                </a:lnTo>
                <a:lnTo>
                  <a:pt x="3" y="8638"/>
                </a:lnTo>
                <a:lnTo>
                  <a:pt x="12" y="7702"/>
                </a:lnTo>
                <a:lnTo>
                  <a:pt x="24" y="6787"/>
                </a:lnTo>
                <a:lnTo>
                  <a:pt x="44" y="5915"/>
                </a:lnTo>
                <a:lnTo>
                  <a:pt x="68" y="5064"/>
                </a:lnTo>
                <a:lnTo>
                  <a:pt x="98" y="4255"/>
                </a:lnTo>
                <a:lnTo>
                  <a:pt x="131" y="3511"/>
                </a:lnTo>
                <a:lnTo>
                  <a:pt x="170" y="2809"/>
                </a:lnTo>
                <a:lnTo>
                  <a:pt x="212" y="2170"/>
                </a:lnTo>
                <a:lnTo>
                  <a:pt x="257" y="1617"/>
                </a:lnTo>
                <a:lnTo>
                  <a:pt x="306" y="1128"/>
                </a:lnTo>
                <a:lnTo>
                  <a:pt x="358" y="723"/>
                </a:lnTo>
                <a:lnTo>
                  <a:pt x="411" y="404"/>
                </a:lnTo>
                <a:lnTo>
                  <a:pt x="466" y="191"/>
                </a:lnTo>
                <a:lnTo>
                  <a:pt x="523" y="43"/>
                </a:lnTo>
                <a:lnTo>
                  <a:pt x="579" y="0"/>
                </a:lnTo>
                <a:close/>
              </a:path>
            </a:pathLst>
          </a:custGeom>
          <a:solidFill>
            <a:srgbClr val="C0392B"/>
          </a:solidFill>
          <a:ln w="7114" algn="in">
            <a:solidFill>
              <a:srgbClr val="A93226"/>
            </a:solidFill>
            <a:prstDash val="solid"/>
          </a:ln>
          <a:effectLst>
            <a:outerShdw blurRad="42863" dist="14288" dir="5400000" algn="ctr">
              <a:srgbClr val="C0392B">
                <a:alpha val="15000"/>
              </a:srgbClr>
            </a:outerShdw>
          </a:effectLst>
        </p:spPr>
        <p:txBody>
          <a:bodyPr/>
          <a:lstStyle/>
          <a:p/>
        </p:txBody>
      </p:sp>
      <p:sp>
        <p:nvSpPr>
          <p:cNvPr id="10" name="el-1782805611223-6"/>
          <p:cNvSpPr/>
          <p:nvPr/>
        </p:nvSpPr>
        <p:spPr>
          <a:xfrm>
            <a:off x="428655" y="3865549"/>
            <a:ext cx="8315325" cy="37585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15" y="0"/>
                </a:moveTo>
                <a:lnTo>
                  <a:pt x="99485" y="0"/>
                </a:lnTo>
                <a:lnTo>
                  <a:pt x="99535" y="51"/>
                </a:lnTo>
                <a:lnTo>
                  <a:pt x="99585" y="231"/>
                </a:lnTo>
                <a:lnTo>
                  <a:pt x="99635" y="487"/>
                </a:lnTo>
                <a:lnTo>
                  <a:pt x="99682" y="872"/>
                </a:lnTo>
                <a:lnTo>
                  <a:pt x="99727" y="1359"/>
                </a:lnTo>
                <a:lnTo>
                  <a:pt x="99771" y="1949"/>
                </a:lnTo>
                <a:lnTo>
                  <a:pt x="99811" y="2615"/>
                </a:lnTo>
                <a:lnTo>
                  <a:pt x="99849" y="3385"/>
                </a:lnTo>
                <a:lnTo>
                  <a:pt x="99883" y="4231"/>
                </a:lnTo>
                <a:lnTo>
                  <a:pt x="99913" y="5128"/>
                </a:lnTo>
                <a:lnTo>
                  <a:pt x="99939" y="6103"/>
                </a:lnTo>
                <a:lnTo>
                  <a:pt x="99961" y="7128"/>
                </a:lnTo>
                <a:lnTo>
                  <a:pt x="99978" y="8179"/>
                </a:lnTo>
                <a:lnTo>
                  <a:pt x="99990" y="9282"/>
                </a:lnTo>
                <a:lnTo>
                  <a:pt x="99998" y="10410"/>
                </a:lnTo>
                <a:lnTo>
                  <a:pt x="100000" y="11538"/>
                </a:lnTo>
                <a:lnTo>
                  <a:pt x="100000" y="88462"/>
                </a:lnTo>
                <a:lnTo>
                  <a:pt x="99998" y="89590"/>
                </a:lnTo>
                <a:lnTo>
                  <a:pt x="99990" y="90718"/>
                </a:lnTo>
                <a:lnTo>
                  <a:pt x="99978" y="91821"/>
                </a:lnTo>
                <a:lnTo>
                  <a:pt x="99961" y="92872"/>
                </a:lnTo>
                <a:lnTo>
                  <a:pt x="99939" y="93897"/>
                </a:lnTo>
                <a:lnTo>
                  <a:pt x="99913" y="94872"/>
                </a:lnTo>
                <a:lnTo>
                  <a:pt x="99883" y="95769"/>
                </a:lnTo>
                <a:lnTo>
                  <a:pt x="99849" y="96615"/>
                </a:lnTo>
                <a:lnTo>
                  <a:pt x="99811" y="97385"/>
                </a:lnTo>
                <a:lnTo>
                  <a:pt x="99771" y="98051"/>
                </a:lnTo>
                <a:lnTo>
                  <a:pt x="99727" y="98641"/>
                </a:lnTo>
                <a:lnTo>
                  <a:pt x="99682" y="99128"/>
                </a:lnTo>
                <a:lnTo>
                  <a:pt x="99635" y="99513"/>
                </a:lnTo>
                <a:lnTo>
                  <a:pt x="99585" y="99769"/>
                </a:lnTo>
                <a:lnTo>
                  <a:pt x="99535" y="99949"/>
                </a:lnTo>
                <a:lnTo>
                  <a:pt x="99485" y="100000"/>
                </a:lnTo>
                <a:lnTo>
                  <a:pt x="515" y="100000"/>
                </a:lnTo>
                <a:lnTo>
                  <a:pt x="465" y="99949"/>
                </a:lnTo>
                <a:lnTo>
                  <a:pt x="415" y="99769"/>
                </a:lnTo>
                <a:lnTo>
                  <a:pt x="365" y="99513"/>
                </a:lnTo>
                <a:lnTo>
                  <a:pt x="318" y="99128"/>
                </a:lnTo>
                <a:lnTo>
                  <a:pt x="273" y="98641"/>
                </a:lnTo>
                <a:lnTo>
                  <a:pt x="229" y="98051"/>
                </a:lnTo>
                <a:lnTo>
                  <a:pt x="189" y="97385"/>
                </a:lnTo>
                <a:lnTo>
                  <a:pt x="151" y="96615"/>
                </a:lnTo>
                <a:lnTo>
                  <a:pt x="117" y="95769"/>
                </a:lnTo>
                <a:lnTo>
                  <a:pt x="87" y="94872"/>
                </a:lnTo>
                <a:lnTo>
                  <a:pt x="61" y="93897"/>
                </a:lnTo>
                <a:lnTo>
                  <a:pt x="39" y="92872"/>
                </a:lnTo>
                <a:lnTo>
                  <a:pt x="22" y="91821"/>
                </a:lnTo>
                <a:lnTo>
                  <a:pt x="10" y="90718"/>
                </a:lnTo>
                <a:lnTo>
                  <a:pt x="2" y="89590"/>
                </a:lnTo>
                <a:lnTo>
                  <a:pt x="0" y="88462"/>
                </a:lnTo>
                <a:lnTo>
                  <a:pt x="0" y="11538"/>
                </a:lnTo>
                <a:lnTo>
                  <a:pt x="2" y="10410"/>
                </a:lnTo>
                <a:lnTo>
                  <a:pt x="10" y="9282"/>
                </a:lnTo>
                <a:lnTo>
                  <a:pt x="22" y="8179"/>
                </a:lnTo>
                <a:lnTo>
                  <a:pt x="39" y="7128"/>
                </a:lnTo>
                <a:lnTo>
                  <a:pt x="61" y="6103"/>
                </a:lnTo>
                <a:lnTo>
                  <a:pt x="87" y="5128"/>
                </a:lnTo>
                <a:lnTo>
                  <a:pt x="117" y="4231"/>
                </a:lnTo>
                <a:lnTo>
                  <a:pt x="151" y="3385"/>
                </a:lnTo>
                <a:lnTo>
                  <a:pt x="189" y="2615"/>
                </a:lnTo>
                <a:lnTo>
                  <a:pt x="229" y="1949"/>
                </a:lnTo>
                <a:lnTo>
                  <a:pt x="273" y="1359"/>
                </a:lnTo>
                <a:lnTo>
                  <a:pt x="318" y="872"/>
                </a:lnTo>
                <a:lnTo>
                  <a:pt x="365" y="487"/>
                </a:lnTo>
                <a:lnTo>
                  <a:pt x="415" y="231"/>
                </a:lnTo>
                <a:lnTo>
                  <a:pt x="465" y="51"/>
                </a:lnTo>
                <a:lnTo>
                  <a:pt x="515" y="0"/>
                </a:lnTo>
                <a:close/>
              </a:path>
            </a:pathLst>
          </a:custGeom>
          <a:solidFill>
            <a:srgbClr val="F5EDD6"/>
          </a:solidFill>
          <a:ln w="7114" algn="in">
            <a:solidFill>
              <a:srgbClr val="E8D9A0"/>
            </a:solidFill>
            <a:prstDash val="solid"/>
          </a:ln>
        </p:spPr>
        <p:txBody>
          <a:bodyPr/>
          <a:lstStyle/>
          <a:p/>
        </p:txBody>
      </p:sp>
      <p:sp>
        <p:nvSpPr>
          <p:cNvPr id="11" name="el-1782805611219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2" name="el-1782805611220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l-1782805611279-21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4" name="el-1782805611224-8"/>
          <p:cNvSpPr txBox="1"/>
          <p:nvPr/>
        </p:nvSpPr>
        <p:spPr>
          <a:xfrm>
            <a:off x="8386462" y="178684"/>
            <a:ext cx="414668" cy="1497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900">
                <a:solidFill>
                  <a:srgbClr val="7A8A9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 / 2</a:t>
            </a:r>
            <a:endParaRPr sz="900">
              <a:solidFill>
                <a:srgbClr val="7A8A9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el-1782805611288-26"/>
          <p:cNvSpPr txBox="1"/>
          <p:nvPr/>
        </p:nvSpPr>
        <p:spPr>
          <a:xfrm>
            <a:off x="478631" y="1187724"/>
            <a:ext cx="399990" cy="2228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35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⑦</a:t>
            </a:r>
            <a:endParaRPr sz="135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el-1782805611285-22"/>
          <p:cNvSpPr txBox="1"/>
          <p:nvPr/>
        </p:nvSpPr>
        <p:spPr>
          <a:xfrm>
            <a:off x="921483" y="1180610"/>
            <a:ext cx="2524505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严禁违规随意拦截追截车船或</a:t>
            </a:r>
            <a:r>
              <a:rPr sz="1120" b="1" spc="1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危险设卡</a:t>
            </a:r>
            <a:endParaRPr sz="1120" b="1" spc="1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el-1782805611290-27"/>
          <p:cNvSpPr txBox="1"/>
          <p:nvPr/>
        </p:nvSpPr>
        <p:spPr>
          <a:xfrm>
            <a:off x="478631" y="1717562"/>
            <a:ext cx="399990" cy="2228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35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⑧</a:t>
            </a:r>
            <a:endParaRPr sz="135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el-1782805611286-23"/>
          <p:cNvSpPr txBox="1"/>
          <p:nvPr/>
        </p:nvSpPr>
        <p:spPr>
          <a:xfrm>
            <a:off x="921483" y="1710448"/>
            <a:ext cx="2668761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严禁压制当事人合法申辩陈述或</a:t>
            </a:r>
            <a:r>
              <a:rPr sz="1120" b="1" spc="1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加重处罚</a:t>
            </a:r>
            <a:endParaRPr sz="1120" b="1" spc="1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" name="el-1782805611290-28"/>
          <p:cNvSpPr txBox="1"/>
          <p:nvPr/>
        </p:nvSpPr>
        <p:spPr>
          <a:xfrm>
            <a:off x="478631" y="2247400"/>
            <a:ext cx="399990" cy="2228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35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⑨</a:t>
            </a:r>
            <a:endParaRPr sz="135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el-1782805611287-24"/>
          <p:cNvSpPr txBox="1"/>
          <p:nvPr/>
        </p:nvSpPr>
        <p:spPr>
          <a:xfrm>
            <a:off x="921483" y="2240286"/>
            <a:ext cx="2813107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严禁瞒案不报压案不查、</a:t>
            </a:r>
            <a:r>
              <a:rPr sz="1120" b="1" spc="1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伪造隐匿销毁证据</a:t>
            </a:r>
            <a:endParaRPr sz="1120" b="1" spc="1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el-1782805611291-29"/>
          <p:cNvSpPr txBox="1"/>
          <p:nvPr/>
        </p:nvSpPr>
        <p:spPr>
          <a:xfrm>
            <a:off x="478631" y="2777238"/>
            <a:ext cx="399990" cy="2228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35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⑩</a:t>
            </a:r>
            <a:endParaRPr sz="135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el-1782805611288-25"/>
          <p:cNvSpPr txBox="1"/>
          <p:nvPr/>
        </p:nvSpPr>
        <p:spPr>
          <a:xfrm>
            <a:off x="921483" y="2770124"/>
            <a:ext cx="4111769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严禁着制服、用执法车从事非公务活动或进营业性</a:t>
            </a:r>
            <a:r>
              <a:rPr sz="1120" b="1" spc="1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娱乐场所消费</a:t>
            </a:r>
            <a:endParaRPr sz="1120" b="1" spc="1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11292-30"/>
          <p:cNvSpPr txBox="1"/>
          <p:nvPr/>
        </p:nvSpPr>
        <p:spPr>
          <a:xfrm>
            <a:off x="478631" y="3307076"/>
            <a:ext cx="399990" cy="2228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35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⑪</a:t>
            </a:r>
            <a:endParaRPr sz="135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11293-31"/>
          <p:cNvSpPr txBox="1"/>
          <p:nvPr/>
        </p:nvSpPr>
        <p:spPr>
          <a:xfrm>
            <a:off x="921483" y="3299962"/>
            <a:ext cx="4111678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spc="1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严禁泄露案件信息、商业秘密、个人隐私及违规传播执法音视频</a:t>
            </a:r>
            <a:endParaRPr sz="1120" spc="1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11221-5"/>
          <p:cNvSpPr txBox="1"/>
          <p:nvPr/>
        </p:nvSpPr>
        <p:spPr>
          <a:xfrm>
            <a:off x="364331" y="3958388"/>
            <a:ext cx="8443972" cy="1901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12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⚠ 十一条禁令是执法工作的「高压线」，触碰必究！</a:t>
            </a:r>
            <a:endParaRPr sz="112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11242-15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11233-10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18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11233-11"/>
          <p:cNvSpPr/>
          <p:nvPr/>
        </p:nvSpPr>
        <p:spPr>
          <a:xfrm>
            <a:off x="428655" y="163886"/>
            <a:ext cx="21431" cy="179374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9" name="el-1782805611237-12"/>
          <p:cNvSpPr/>
          <p:nvPr/>
        </p:nvSpPr>
        <p:spPr>
          <a:xfrm>
            <a:off x="8029635" y="1998059"/>
            <a:ext cx="714345" cy="7143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07" y="240"/>
                </a:lnTo>
                <a:lnTo>
                  <a:pt x="59760" y="960"/>
                </a:lnTo>
                <a:lnTo>
                  <a:pt x="64520" y="2147"/>
                </a:lnTo>
                <a:lnTo>
                  <a:pt x="69133" y="3800"/>
                </a:lnTo>
                <a:lnTo>
                  <a:pt x="73573" y="5907"/>
                </a:lnTo>
                <a:lnTo>
                  <a:pt x="77773" y="8427"/>
                </a:lnTo>
                <a:lnTo>
                  <a:pt x="81720" y="11347"/>
                </a:lnTo>
                <a:lnTo>
                  <a:pt x="85360" y="14640"/>
                </a:lnTo>
                <a:lnTo>
                  <a:pt x="88653" y="18280"/>
                </a:lnTo>
                <a:lnTo>
                  <a:pt x="91573" y="22227"/>
                </a:lnTo>
                <a:lnTo>
                  <a:pt x="94093" y="26427"/>
                </a:lnTo>
                <a:lnTo>
                  <a:pt x="96200" y="30867"/>
                </a:lnTo>
                <a:lnTo>
                  <a:pt x="97853" y="35480"/>
                </a:lnTo>
                <a:lnTo>
                  <a:pt x="99040" y="40240"/>
                </a:lnTo>
                <a:lnTo>
                  <a:pt x="99760" y="4509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60" y="54907"/>
                </a:lnTo>
                <a:lnTo>
                  <a:pt x="99040" y="59760"/>
                </a:lnTo>
                <a:lnTo>
                  <a:pt x="97853" y="64520"/>
                </a:lnTo>
                <a:lnTo>
                  <a:pt x="96200" y="69133"/>
                </a:lnTo>
                <a:lnTo>
                  <a:pt x="94093" y="73573"/>
                </a:lnTo>
                <a:lnTo>
                  <a:pt x="91573" y="77773"/>
                </a:lnTo>
                <a:lnTo>
                  <a:pt x="88653" y="81720"/>
                </a:lnTo>
                <a:lnTo>
                  <a:pt x="85360" y="85360"/>
                </a:lnTo>
                <a:lnTo>
                  <a:pt x="81720" y="88653"/>
                </a:lnTo>
                <a:lnTo>
                  <a:pt x="77773" y="91573"/>
                </a:lnTo>
                <a:lnTo>
                  <a:pt x="73573" y="94093"/>
                </a:lnTo>
                <a:lnTo>
                  <a:pt x="69133" y="96200"/>
                </a:lnTo>
                <a:lnTo>
                  <a:pt x="64520" y="97853"/>
                </a:lnTo>
                <a:lnTo>
                  <a:pt x="59760" y="99040"/>
                </a:lnTo>
                <a:lnTo>
                  <a:pt x="54907" y="9976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93" y="99760"/>
                </a:lnTo>
                <a:lnTo>
                  <a:pt x="40240" y="99040"/>
                </a:lnTo>
                <a:lnTo>
                  <a:pt x="35480" y="97853"/>
                </a:lnTo>
                <a:lnTo>
                  <a:pt x="30867" y="96200"/>
                </a:lnTo>
                <a:lnTo>
                  <a:pt x="26427" y="94093"/>
                </a:lnTo>
                <a:lnTo>
                  <a:pt x="22227" y="91573"/>
                </a:lnTo>
                <a:lnTo>
                  <a:pt x="18280" y="88653"/>
                </a:lnTo>
                <a:lnTo>
                  <a:pt x="14640" y="85360"/>
                </a:lnTo>
                <a:lnTo>
                  <a:pt x="11347" y="81720"/>
                </a:lnTo>
                <a:lnTo>
                  <a:pt x="8427" y="77773"/>
                </a:lnTo>
                <a:lnTo>
                  <a:pt x="5907" y="73573"/>
                </a:lnTo>
                <a:lnTo>
                  <a:pt x="3800" y="69133"/>
                </a:lnTo>
                <a:lnTo>
                  <a:pt x="2147" y="64520"/>
                </a:lnTo>
                <a:lnTo>
                  <a:pt x="960" y="59760"/>
                </a:lnTo>
                <a:lnTo>
                  <a:pt x="240" y="54907"/>
                </a:lnTo>
                <a:lnTo>
                  <a:pt x="0" y="50000"/>
                </a:lnTo>
                <a:lnTo>
                  <a:pt x="0" y="50000"/>
                </a:lnTo>
                <a:lnTo>
                  <a:pt x="240" y="45093"/>
                </a:lnTo>
                <a:lnTo>
                  <a:pt x="960" y="40240"/>
                </a:lnTo>
                <a:lnTo>
                  <a:pt x="2147" y="35480"/>
                </a:lnTo>
                <a:lnTo>
                  <a:pt x="3800" y="30867"/>
                </a:lnTo>
                <a:lnTo>
                  <a:pt x="5907" y="26427"/>
                </a:lnTo>
                <a:lnTo>
                  <a:pt x="8427" y="22227"/>
                </a:lnTo>
                <a:lnTo>
                  <a:pt x="11347" y="18280"/>
                </a:lnTo>
                <a:lnTo>
                  <a:pt x="14640" y="14640"/>
                </a:lnTo>
                <a:lnTo>
                  <a:pt x="18280" y="11347"/>
                </a:lnTo>
                <a:lnTo>
                  <a:pt x="22227" y="8427"/>
                </a:lnTo>
                <a:lnTo>
                  <a:pt x="26427" y="5907"/>
                </a:lnTo>
                <a:lnTo>
                  <a:pt x="30867" y="3800"/>
                </a:lnTo>
                <a:lnTo>
                  <a:pt x="35480" y="2147"/>
                </a:lnTo>
                <a:lnTo>
                  <a:pt x="40240" y="960"/>
                </a:lnTo>
                <a:lnTo>
                  <a:pt x="45093" y="24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 w="21431" algn="in">
            <a:solidFill>
              <a:srgbClr val="A93226"/>
            </a:solidFill>
            <a:prstDash val="solid"/>
          </a:ln>
          <a:effectLst>
            <a:outerShdw blurRad="100013" dist="28575" dir="5400000" algn="ctr">
              <a:srgbClr val="C0392B">
                <a:alpha val="25000"/>
              </a:srgbClr>
            </a:outerShdw>
          </a:effectLst>
        </p:spPr>
        <p:txBody>
          <a:bodyPr/>
          <a:lstStyle/>
          <a:p/>
        </p:txBody>
      </p:sp>
      <p:sp>
        <p:nvSpPr>
          <p:cNvPr id="30" name="el-1782805611224-7"/>
          <p:cNvSpPr txBox="1"/>
          <p:nvPr/>
        </p:nvSpPr>
        <p:spPr>
          <a:xfrm>
            <a:off x="557242" y="121024"/>
            <a:ext cx="2171280" cy="26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0" b="1" spc="56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十一条执法禁令（二）</a:t>
            </a:r>
            <a:endParaRPr sz="1570" b="1" spc="56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11240-13"/>
          <p:cNvSpPr txBox="1"/>
          <p:nvPr/>
        </p:nvSpPr>
        <p:spPr>
          <a:xfrm>
            <a:off x="8317065" y="2067485"/>
            <a:ext cx="339508" cy="400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315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!</a:t>
            </a:r>
            <a:endParaRPr sz="315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11240-14"/>
          <p:cNvSpPr txBox="1"/>
          <p:nvPr/>
        </p:nvSpPr>
        <p:spPr>
          <a:xfrm>
            <a:off x="8226028" y="2481793"/>
            <a:ext cx="3714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 b="1" spc="56">
                <a:solidFill>
                  <a:srgbClr val="FFFFFF">
                    <a:alpha val="8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高压线</a:t>
            </a:r>
            <a:endParaRPr sz="780" b="1" spc="56">
              <a:solidFill>
                <a:srgbClr val="FFFFFF">
                  <a:alpha val="8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11297-32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11638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11640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11646-8"/>
          <p:cNvSpPr/>
          <p:nvPr/>
        </p:nvSpPr>
        <p:spPr>
          <a:xfrm>
            <a:off x="428655" y="1305595"/>
            <a:ext cx="2638385" cy="270366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375" y="0"/>
                </a:lnTo>
                <a:lnTo>
                  <a:pt x="98534" y="7"/>
                </a:lnTo>
                <a:lnTo>
                  <a:pt x="98693" y="32"/>
                </a:lnTo>
                <a:lnTo>
                  <a:pt x="98848" y="67"/>
                </a:lnTo>
                <a:lnTo>
                  <a:pt x="98996" y="120"/>
                </a:lnTo>
                <a:lnTo>
                  <a:pt x="99141" y="187"/>
                </a:lnTo>
                <a:lnTo>
                  <a:pt x="99278" y="268"/>
                </a:lnTo>
                <a:lnTo>
                  <a:pt x="99404" y="359"/>
                </a:lnTo>
                <a:lnTo>
                  <a:pt x="99523" y="465"/>
                </a:lnTo>
                <a:lnTo>
                  <a:pt x="99632" y="581"/>
                </a:lnTo>
                <a:lnTo>
                  <a:pt x="99726" y="704"/>
                </a:lnTo>
                <a:lnTo>
                  <a:pt x="99809" y="838"/>
                </a:lnTo>
                <a:lnTo>
                  <a:pt x="99877" y="979"/>
                </a:lnTo>
                <a:lnTo>
                  <a:pt x="99931" y="1123"/>
                </a:lnTo>
                <a:lnTo>
                  <a:pt x="99968" y="1275"/>
                </a:lnTo>
                <a:lnTo>
                  <a:pt x="99993" y="1430"/>
                </a:lnTo>
                <a:lnTo>
                  <a:pt x="100000" y="1585"/>
                </a:lnTo>
                <a:lnTo>
                  <a:pt x="100000" y="98415"/>
                </a:lnTo>
                <a:lnTo>
                  <a:pt x="99993" y="98570"/>
                </a:lnTo>
                <a:lnTo>
                  <a:pt x="99968" y="98725"/>
                </a:lnTo>
                <a:lnTo>
                  <a:pt x="99931" y="98877"/>
                </a:lnTo>
                <a:lnTo>
                  <a:pt x="99877" y="99021"/>
                </a:lnTo>
                <a:lnTo>
                  <a:pt x="99809" y="99162"/>
                </a:lnTo>
                <a:lnTo>
                  <a:pt x="99726" y="99296"/>
                </a:lnTo>
                <a:lnTo>
                  <a:pt x="99632" y="99419"/>
                </a:lnTo>
                <a:lnTo>
                  <a:pt x="99523" y="99535"/>
                </a:lnTo>
                <a:lnTo>
                  <a:pt x="99404" y="99641"/>
                </a:lnTo>
                <a:lnTo>
                  <a:pt x="99278" y="99732"/>
                </a:lnTo>
                <a:lnTo>
                  <a:pt x="99141" y="99813"/>
                </a:lnTo>
                <a:lnTo>
                  <a:pt x="98996" y="99880"/>
                </a:lnTo>
                <a:lnTo>
                  <a:pt x="98848" y="99933"/>
                </a:lnTo>
                <a:lnTo>
                  <a:pt x="98693" y="99968"/>
                </a:lnTo>
                <a:lnTo>
                  <a:pt x="98534" y="99993"/>
                </a:lnTo>
                <a:lnTo>
                  <a:pt x="9837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5" name="el-1782805611651-11"/>
          <p:cNvCxnSpPr/>
          <p:nvPr/>
        </p:nvCxnSpPr>
        <p:spPr>
          <a:xfrm>
            <a:off x="446484" y="1305595"/>
            <a:ext cx="914" cy="2703669"/>
          </a:xfrm>
          <a:prstGeom prst="line">
            <a:avLst/>
          </a:prstGeom>
          <a:ln w="35659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el-1782805611684-24"/>
          <p:cNvCxnSpPr/>
          <p:nvPr/>
        </p:nvCxnSpPr>
        <p:spPr>
          <a:xfrm>
            <a:off x="607128" y="1734130"/>
            <a:ext cx="2309983" cy="914"/>
          </a:xfrm>
          <a:prstGeom prst="line">
            <a:avLst/>
          </a:prstGeom>
          <a:ln w="14227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el-1782805611692-31"/>
          <p:cNvSpPr/>
          <p:nvPr/>
        </p:nvSpPr>
        <p:spPr>
          <a:xfrm>
            <a:off x="607128" y="1469842"/>
            <a:ext cx="214313" cy="2143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3636" y="0"/>
                </a:moveTo>
                <a:lnTo>
                  <a:pt x="86364" y="0"/>
                </a:lnTo>
                <a:lnTo>
                  <a:pt x="87682" y="45"/>
                </a:lnTo>
                <a:lnTo>
                  <a:pt x="89045" y="273"/>
                </a:lnTo>
                <a:lnTo>
                  <a:pt x="90318" y="591"/>
                </a:lnTo>
                <a:lnTo>
                  <a:pt x="91591" y="1045"/>
                </a:lnTo>
                <a:lnTo>
                  <a:pt x="92773" y="1591"/>
                </a:lnTo>
                <a:lnTo>
                  <a:pt x="93955" y="2318"/>
                </a:lnTo>
                <a:lnTo>
                  <a:pt x="95000" y="3091"/>
                </a:lnTo>
                <a:lnTo>
                  <a:pt x="96000" y="4000"/>
                </a:lnTo>
                <a:lnTo>
                  <a:pt x="96909" y="5000"/>
                </a:lnTo>
                <a:lnTo>
                  <a:pt x="97682" y="6045"/>
                </a:lnTo>
                <a:lnTo>
                  <a:pt x="98409" y="7227"/>
                </a:lnTo>
                <a:lnTo>
                  <a:pt x="98955" y="8409"/>
                </a:lnTo>
                <a:lnTo>
                  <a:pt x="99409" y="9682"/>
                </a:lnTo>
                <a:lnTo>
                  <a:pt x="99727" y="10955"/>
                </a:lnTo>
                <a:lnTo>
                  <a:pt x="99955" y="12318"/>
                </a:lnTo>
                <a:lnTo>
                  <a:pt x="100000" y="13636"/>
                </a:lnTo>
                <a:lnTo>
                  <a:pt x="100000" y="86364"/>
                </a:lnTo>
                <a:lnTo>
                  <a:pt x="99955" y="87682"/>
                </a:lnTo>
                <a:lnTo>
                  <a:pt x="99727" y="89045"/>
                </a:lnTo>
                <a:lnTo>
                  <a:pt x="99409" y="90318"/>
                </a:lnTo>
                <a:lnTo>
                  <a:pt x="98955" y="91591"/>
                </a:lnTo>
                <a:lnTo>
                  <a:pt x="98409" y="92773"/>
                </a:lnTo>
                <a:lnTo>
                  <a:pt x="97682" y="93955"/>
                </a:lnTo>
                <a:lnTo>
                  <a:pt x="96909" y="95000"/>
                </a:lnTo>
                <a:lnTo>
                  <a:pt x="96000" y="96000"/>
                </a:lnTo>
                <a:lnTo>
                  <a:pt x="95000" y="96909"/>
                </a:lnTo>
                <a:lnTo>
                  <a:pt x="93955" y="97682"/>
                </a:lnTo>
                <a:lnTo>
                  <a:pt x="92773" y="98409"/>
                </a:lnTo>
                <a:lnTo>
                  <a:pt x="91591" y="98955"/>
                </a:lnTo>
                <a:lnTo>
                  <a:pt x="90318" y="99409"/>
                </a:lnTo>
                <a:lnTo>
                  <a:pt x="89045" y="99727"/>
                </a:lnTo>
                <a:lnTo>
                  <a:pt x="87682" y="99955"/>
                </a:lnTo>
                <a:lnTo>
                  <a:pt x="86364" y="100000"/>
                </a:lnTo>
                <a:lnTo>
                  <a:pt x="13636" y="100000"/>
                </a:lnTo>
                <a:lnTo>
                  <a:pt x="12318" y="99955"/>
                </a:lnTo>
                <a:lnTo>
                  <a:pt x="10955" y="99727"/>
                </a:lnTo>
                <a:lnTo>
                  <a:pt x="9682" y="99409"/>
                </a:lnTo>
                <a:lnTo>
                  <a:pt x="8409" y="98955"/>
                </a:lnTo>
                <a:lnTo>
                  <a:pt x="7227" y="98409"/>
                </a:lnTo>
                <a:lnTo>
                  <a:pt x="6045" y="97682"/>
                </a:lnTo>
                <a:lnTo>
                  <a:pt x="5000" y="96909"/>
                </a:lnTo>
                <a:lnTo>
                  <a:pt x="4000" y="96000"/>
                </a:lnTo>
                <a:lnTo>
                  <a:pt x="3091" y="95000"/>
                </a:lnTo>
                <a:lnTo>
                  <a:pt x="2318" y="93955"/>
                </a:lnTo>
                <a:lnTo>
                  <a:pt x="1591" y="92773"/>
                </a:lnTo>
                <a:lnTo>
                  <a:pt x="1045" y="91591"/>
                </a:lnTo>
                <a:lnTo>
                  <a:pt x="591" y="90318"/>
                </a:lnTo>
                <a:lnTo>
                  <a:pt x="273" y="89045"/>
                </a:lnTo>
                <a:lnTo>
                  <a:pt x="45" y="87682"/>
                </a:lnTo>
                <a:lnTo>
                  <a:pt x="0" y="86364"/>
                </a:lnTo>
                <a:lnTo>
                  <a:pt x="0" y="13636"/>
                </a:lnTo>
                <a:lnTo>
                  <a:pt x="45" y="12318"/>
                </a:lnTo>
                <a:lnTo>
                  <a:pt x="273" y="10955"/>
                </a:lnTo>
                <a:lnTo>
                  <a:pt x="591" y="9682"/>
                </a:lnTo>
                <a:lnTo>
                  <a:pt x="1045" y="8409"/>
                </a:lnTo>
                <a:lnTo>
                  <a:pt x="1591" y="7227"/>
                </a:lnTo>
                <a:lnTo>
                  <a:pt x="2318" y="6045"/>
                </a:lnTo>
                <a:lnTo>
                  <a:pt x="3091" y="5000"/>
                </a:lnTo>
                <a:lnTo>
                  <a:pt x="4000" y="4000"/>
                </a:lnTo>
                <a:lnTo>
                  <a:pt x="5000" y="3091"/>
                </a:lnTo>
                <a:lnTo>
                  <a:pt x="6045" y="2318"/>
                </a:lnTo>
                <a:lnTo>
                  <a:pt x="7227" y="1591"/>
                </a:lnTo>
                <a:lnTo>
                  <a:pt x="8409" y="1045"/>
                </a:lnTo>
                <a:lnTo>
                  <a:pt x="9682" y="591"/>
                </a:lnTo>
                <a:lnTo>
                  <a:pt x="10955" y="273"/>
                </a:lnTo>
                <a:lnTo>
                  <a:pt x="12318" y="45"/>
                </a:lnTo>
                <a:lnTo>
                  <a:pt x="13636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el-1782805611767-48"/>
          <p:cNvSpPr/>
          <p:nvPr/>
        </p:nvSpPr>
        <p:spPr>
          <a:xfrm>
            <a:off x="607128" y="1905490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9" name="el-1782805611770-49"/>
          <p:cNvSpPr/>
          <p:nvPr/>
        </p:nvSpPr>
        <p:spPr>
          <a:xfrm>
            <a:off x="607128" y="2191210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11772-50"/>
          <p:cNvSpPr/>
          <p:nvPr/>
        </p:nvSpPr>
        <p:spPr>
          <a:xfrm>
            <a:off x="607128" y="2476930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1" name="el-1782805611774-51"/>
          <p:cNvSpPr/>
          <p:nvPr/>
        </p:nvSpPr>
        <p:spPr>
          <a:xfrm>
            <a:off x="607128" y="2762650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2" name="el-1782805611776-52"/>
          <p:cNvSpPr/>
          <p:nvPr/>
        </p:nvSpPr>
        <p:spPr>
          <a:xfrm>
            <a:off x="607128" y="3048370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3" name="el-1782805611658-15"/>
          <p:cNvCxnSpPr/>
          <p:nvPr/>
        </p:nvCxnSpPr>
        <p:spPr>
          <a:xfrm>
            <a:off x="607128" y="3577083"/>
            <a:ext cx="2309983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el-1782805611649-9"/>
          <p:cNvSpPr/>
          <p:nvPr/>
        </p:nvSpPr>
        <p:spPr>
          <a:xfrm>
            <a:off x="3267035" y="1305595"/>
            <a:ext cx="2638475" cy="270366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375" y="0"/>
                </a:lnTo>
                <a:lnTo>
                  <a:pt x="98534" y="7"/>
                </a:lnTo>
                <a:lnTo>
                  <a:pt x="98693" y="32"/>
                </a:lnTo>
                <a:lnTo>
                  <a:pt x="98848" y="67"/>
                </a:lnTo>
                <a:lnTo>
                  <a:pt x="98996" y="120"/>
                </a:lnTo>
                <a:lnTo>
                  <a:pt x="99141" y="187"/>
                </a:lnTo>
                <a:lnTo>
                  <a:pt x="99278" y="268"/>
                </a:lnTo>
                <a:lnTo>
                  <a:pt x="99404" y="359"/>
                </a:lnTo>
                <a:lnTo>
                  <a:pt x="99523" y="465"/>
                </a:lnTo>
                <a:lnTo>
                  <a:pt x="99632" y="581"/>
                </a:lnTo>
                <a:lnTo>
                  <a:pt x="99726" y="704"/>
                </a:lnTo>
                <a:lnTo>
                  <a:pt x="99809" y="838"/>
                </a:lnTo>
                <a:lnTo>
                  <a:pt x="99877" y="979"/>
                </a:lnTo>
                <a:lnTo>
                  <a:pt x="99931" y="1123"/>
                </a:lnTo>
                <a:lnTo>
                  <a:pt x="99968" y="1275"/>
                </a:lnTo>
                <a:lnTo>
                  <a:pt x="99993" y="1430"/>
                </a:lnTo>
                <a:lnTo>
                  <a:pt x="100000" y="1585"/>
                </a:lnTo>
                <a:lnTo>
                  <a:pt x="100000" y="98415"/>
                </a:lnTo>
                <a:lnTo>
                  <a:pt x="99993" y="98570"/>
                </a:lnTo>
                <a:lnTo>
                  <a:pt x="99968" y="98725"/>
                </a:lnTo>
                <a:lnTo>
                  <a:pt x="99931" y="98877"/>
                </a:lnTo>
                <a:lnTo>
                  <a:pt x="99877" y="99021"/>
                </a:lnTo>
                <a:lnTo>
                  <a:pt x="99809" y="99162"/>
                </a:lnTo>
                <a:lnTo>
                  <a:pt x="99726" y="99296"/>
                </a:lnTo>
                <a:lnTo>
                  <a:pt x="99632" y="99419"/>
                </a:lnTo>
                <a:lnTo>
                  <a:pt x="99523" y="99535"/>
                </a:lnTo>
                <a:lnTo>
                  <a:pt x="99404" y="99641"/>
                </a:lnTo>
                <a:lnTo>
                  <a:pt x="99278" y="99732"/>
                </a:lnTo>
                <a:lnTo>
                  <a:pt x="99141" y="99813"/>
                </a:lnTo>
                <a:lnTo>
                  <a:pt x="98996" y="99880"/>
                </a:lnTo>
                <a:lnTo>
                  <a:pt x="98848" y="99933"/>
                </a:lnTo>
                <a:lnTo>
                  <a:pt x="98693" y="99968"/>
                </a:lnTo>
                <a:lnTo>
                  <a:pt x="98534" y="99993"/>
                </a:lnTo>
                <a:lnTo>
                  <a:pt x="9837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15" name="el-1782805611652-12"/>
          <p:cNvCxnSpPr/>
          <p:nvPr/>
        </p:nvCxnSpPr>
        <p:spPr>
          <a:xfrm>
            <a:off x="3284864" y="1305595"/>
            <a:ext cx="914" cy="2703669"/>
          </a:xfrm>
          <a:prstGeom prst="line">
            <a:avLst/>
          </a:prstGeom>
          <a:ln w="35659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el-1782805611685-25"/>
          <p:cNvCxnSpPr/>
          <p:nvPr/>
        </p:nvCxnSpPr>
        <p:spPr>
          <a:xfrm>
            <a:off x="3445508" y="1734130"/>
            <a:ext cx="2310073" cy="914"/>
          </a:xfrm>
          <a:prstGeom prst="line">
            <a:avLst/>
          </a:prstGeom>
          <a:ln w="14227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el-1782805611695-33"/>
          <p:cNvSpPr/>
          <p:nvPr/>
        </p:nvSpPr>
        <p:spPr>
          <a:xfrm>
            <a:off x="3445508" y="1469842"/>
            <a:ext cx="214313" cy="2143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3636" y="0"/>
                </a:moveTo>
                <a:lnTo>
                  <a:pt x="86364" y="0"/>
                </a:lnTo>
                <a:lnTo>
                  <a:pt x="87682" y="45"/>
                </a:lnTo>
                <a:lnTo>
                  <a:pt x="89045" y="273"/>
                </a:lnTo>
                <a:lnTo>
                  <a:pt x="90318" y="591"/>
                </a:lnTo>
                <a:lnTo>
                  <a:pt x="91591" y="1045"/>
                </a:lnTo>
                <a:lnTo>
                  <a:pt x="92773" y="1591"/>
                </a:lnTo>
                <a:lnTo>
                  <a:pt x="93955" y="2318"/>
                </a:lnTo>
                <a:lnTo>
                  <a:pt x="95000" y="3091"/>
                </a:lnTo>
                <a:lnTo>
                  <a:pt x="96000" y="4000"/>
                </a:lnTo>
                <a:lnTo>
                  <a:pt x="96909" y="5000"/>
                </a:lnTo>
                <a:lnTo>
                  <a:pt x="97682" y="6045"/>
                </a:lnTo>
                <a:lnTo>
                  <a:pt x="98409" y="7227"/>
                </a:lnTo>
                <a:lnTo>
                  <a:pt x="98955" y="8409"/>
                </a:lnTo>
                <a:lnTo>
                  <a:pt x="99409" y="9682"/>
                </a:lnTo>
                <a:lnTo>
                  <a:pt x="99727" y="10955"/>
                </a:lnTo>
                <a:lnTo>
                  <a:pt x="99955" y="12318"/>
                </a:lnTo>
                <a:lnTo>
                  <a:pt x="100000" y="13636"/>
                </a:lnTo>
                <a:lnTo>
                  <a:pt x="100000" y="86364"/>
                </a:lnTo>
                <a:lnTo>
                  <a:pt x="99955" y="87682"/>
                </a:lnTo>
                <a:lnTo>
                  <a:pt x="99727" y="89045"/>
                </a:lnTo>
                <a:lnTo>
                  <a:pt x="99409" y="90318"/>
                </a:lnTo>
                <a:lnTo>
                  <a:pt x="98955" y="91591"/>
                </a:lnTo>
                <a:lnTo>
                  <a:pt x="98409" y="92773"/>
                </a:lnTo>
                <a:lnTo>
                  <a:pt x="97682" y="93955"/>
                </a:lnTo>
                <a:lnTo>
                  <a:pt x="96909" y="95000"/>
                </a:lnTo>
                <a:lnTo>
                  <a:pt x="96000" y="96000"/>
                </a:lnTo>
                <a:lnTo>
                  <a:pt x="95000" y="96909"/>
                </a:lnTo>
                <a:lnTo>
                  <a:pt x="93955" y="97682"/>
                </a:lnTo>
                <a:lnTo>
                  <a:pt x="92773" y="98409"/>
                </a:lnTo>
                <a:lnTo>
                  <a:pt x="91591" y="98955"/>
                </a:lnTo>
                <a:lnTo>
                  <a:pt x="90318" y="99409"/>
                </a:lnTo>
                <a:lnTo>
                  <a:pt x="89045" y="99727"/>
                </a:lnTo>
                <a:lnTo>
                  <a:pt x="87682" y="99955"/>
                </a:lnTo>
                <a:lnTo>
                  <a:pt x="86364" y="100000"/>
                </a:lnTo>
                <a:lnTo>
                  <a:pt x="13636" y="100000"/>
                </a:lnTo>
                <a:lnTo>
                  <a:pt x="12318" y="99955"/>
                </a:lnTo>
                <a:lnTo>
                  <a:pt x="10955" y="99727"/>
                </a:lnTo>
                <a:lnTo>
                  <a:pt x="9682" y="99409"/>
                </a:lnTo>
                <a:lnTo>
                  <a:pt x="8409" y="98955"/>
                </a:lnTo>
                <a:lnTo>
                  <a:pt x="7227" y="98409"/>
                </a:lnTo>
                <a:lnTo>
                  <a:pt x="6045" y="97682"/>
                </a:lnTo>
                <a:lnTo>
                  <a:pt x="5000" y="96909"/>
                </a:lnTo>
                <a:lnTo>
                  <a:pt x="4000" y="96000"/>
                </a:lnTo>
                <a:lnTo>
                  <a:pt x="3091" y="95000"/>
                </a:lnTo>
                <a:lnTo>
                  <a:pt x="2318" y="93955"/>
                </a:lnTo>
                <a:lnTo>
                  <a:pt x="1591" y="92773"/>
                </a:lnTo>
                <a:lnTo>
                  <a:pt x="1045" y="91591"/>
                </a:lnTo>
                <a:lnTo>
                  <a:pt x="591" y="90318"/>
                </a:lnTo>
                <a:lnTo>
                  <a:pt x="273" y="89045"/>
                </a:lnTo>
                <a:lnTo>
                  <a:pt x="45" y="87682"/>
                </a:lnTo>
                <a:lnTo>
                  <a:pt x="0" y="86364"/>
                </a:lnTo>
                <a:lnTo>
                  <a:pt x="0" y="13636"/>
                </a:lnTo>
                <a:lnTo>
                  <a:pt x="45" y="12318"/>
                </a:lnTo>
                <a:lnTo>
                  <a:pt x="273" y="10955"/>
                </a:lnTo>
                <a:lnTo>
                  <a:pt x="591" y="9682"/>
                </a:lnTo>
                <a:lnTo>
                  <a:pt x="1045" y="8409"/>
                </a:lnTo>
                <a:lnTo>
                  <a:pt x="1591" y="7227"/>
                </a:lnTo>
                <a:lnTo>
                  <a:pt x="2318" y="6045"/>
                </a:lnTo>
                <a:lnTo>
                  <a:pt x="3091" y="5000"/>
                </a:lnTo>
                <a:lnTo>
                  <a:pt x="4000" y="4000"/>
                </a:lnTo>
                <a:lnTo>
                  <a:pt x="5000" y="3091"/>
                </a:lnTo>
                <a:lnTo>
                  <a:pt x="6045" y="2318"/>
                </a:lnTo>
                <a:lnTo>
                  <a:pt x="7227" y="1591"/>
                </a:lnTo>
                <a:lnTo>
                  <a:pt x="8409" y="1045"/>
                </a:lnTo>
                <a:lnTo>
                  <a:pt x="9682" y="591"/>
                </a:lnTo>
                <a:lnTo>
                  <a:pt x="10955" y="273"/>
                </a:lnTo>
                <a:lnTo>
                  <a:pt x="12318" y="45"/>
                </a:lnTo>
                <a:lnTo>
                  <a:pt x="13636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8" name="el-1782805611777-53"/>
          <p:cNvSpPr/>
          <p:nvPr/>
        </p:nvSpPr>
        <p:spPr>
          <a:xfrm>
            <a:off x="3445508" y="1905490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9" name="el-1782805611782-54"/>
          <p:cNvSpPr/>
          <p:nvPr/>
        </p:nvSpPr>
        <p:spPr>
          <a:xfrm>
            <a:off x="3445508" y="2405523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0" name="el-1782805611784-55"/>
          <p:cNvSpPr/>
          <p:nvPr/>
        </p:nvSpPr>
        <p:spPr>
          <a:xfrm>
            <a:off x="3445508" y="2691243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1" name="el-1782805611660-17"/>
          <p:cNvSpPr/>
          <p:nvPr/>
        </p:nvSpPr>
        <p:spPr>
          <a:xfrm>
            <a:off x="3445508" y="3376503"/>
            <a:ext cx="2310073" cy="45419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765" y="0"/>
                </a:lnTo>
                <a:lnTo>
                  <a:pt x="98885" y="21"/>
                </a:lnTo>
                <a:lnTo>
                  <a:pt x="99008" y="125"/>
                </a:lnTo>
                <a:lnTo>
                  <a:pt x="99123" y="271"/>
                </a:lnTo>
                <a:lnTo>
                  <a:pt x="99239" y="479"/>
                </a:lnTo>
                <a:lnTo>
                  <a:pt x="99346" y="729"/>
                </a:lnTo>
                <a:lnTo>
                  <a:pt x="99453" y="1063"/>
                </a:lnTo>
                <a:lnTo>
                  <a:pt x="99547" y="1417"/>
                </a:lnTo>
                <a:lnTo>
                  <a:pt x="99638" y="1833"/>
                </a:lnTo>
                <a:lnTo>
                  <a:pt x="99720" y="2292"/>
                </a:lnTo>
                <a:lnTo>
                  <a:pt x="99790" y="2771"/>
                </a:lnTo>
                <a:lnTo>
                  <a:pt x="99856" y="3313"/>
                </a:lnTo>
                <a:lnTo>
                  <a:pt x="99905" y="3854"/>
                </a:lnTo>
                <a:lnTo>
                  <a:pt x="99947" y="4438"/>
                </a:lnTo>
                <a:lnTo>
                  <a:pt x="99975" y="5021"/>
                </a:lnTo>
                <a:lnTo>
                  <a:pt x="99996" y="5646"/>
                </a:lnTo>
                <a:lnTo>
                  <a:pt x="100000" y="6250"/>
                </a:lnTo>
                <a:lnTo>
                  <a:pt x="100000" y="93750"/>
                </a:lnTo>
                <a:lnTo>
                  <a:pt x="99996" y="94354"/>
                </a:lnTo>
                <a:lnTo>
                  <a:pt x="99975" y="94979"/>
                </a:lnTo>
                <a:lnTo>
                  <a:pt x="99947" y="95563"/>
                </a:lnTo>
                <a:lnTo>
                  <a:pt x="99905" y="96146"/>
                </a:lnTo>
                <a:lnTo>
                  <a:pt x="99856" y="96688"/>
                </a:lnTo>
                <a:lnTo>
                  <a:pt x="99790" y="97229"/>
                </a:lnTo>
                <a:lnTo>
                  <a:pt x="99720" y="97708"/>
                </a:lnTo>
                <a:lnTo>
                  <a:pt x="99638" y="98167"/>
                </a:lnTo>
                <a:lnTo>
                  <a:pt x="99547" y="98583"/>
                </a:lnTo>
                <a:lnTo>
                  <a:pt x="99453" y="98938"/>
                </a:lnTo>
                <a:lnTo>
                  <a:pt x="99346" y="99271"/>
                </a:lnTo>
                <a:lnTo>
                  <a:pt x="99239" y="99521"/>
                </a:lnTo>
                <a:lnTo>
                  <a:pt x="99123" y="99729"/>
                </a:lnTo>
                <a:lnTo>
                  <a:pt x="99008" y="99875"/>
                </a:lnTo>
                <a:lnTo>
                  <a:pt x="98885" y="99979"/>
                </a:lnTo>
                <a:lnTo>
                  <a:pt x="98765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5EDD6"/>
          </a:solidFill>
          <a:ln>
            <a:noFill/>
          </a:ln>
        </p:spPr>
        <p:txBody>
          <a:bodyPr/>
          <a:lstStyle/>
          <a:p/>
        </p:txBody>
      </p:sp>
      <p:sp>
        <p:nvSpPr>
          <p:cNvPr id="22" name="el-1782805611664-21"/>
          <p:cNvSpPr/>
          <p:nvPr/>
        </p:nvSpPr>
        <p:spPr>
          <a:xfrm>
            <a:off x="3445508" y="3376503"/>
            <a:ext cx="2310073" cy="45419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1431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23" name="el-1782805611651-10"/>
          <p:cNvSpPr/>
          <p:nvPr/>
        </p:nvSpPr>
        <p:spPr>
          <a:xfrm>
            <a:off x="6105505" y="1305595"/>
            <a:ext cx="2638475" cy="270366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375" y="0"/>
                </a:lnTo>
                <a:lnTo>
                  <a:pt x="98534" y="7"/>
                </a:lnTo>
                <a:lnTo>
                  <a:pt x="98693" y="32"/>
                </a:lnTo>
                <a:lnTo>
                  <a:pt x="98848" y="67"/>
                </a:lnTo>
                <a:lnTo>
                  <a:pt x="98996" y="120"/>
                </a:lnTo>
                <a:lnTo>
                  <a:pt x="99141" y="187"/>
                </a:lnTo>
                <a:lnTo>
                  <a:pt x="99278" y="268"/>
                </a:lnTo>
                <a:lnTo>
                  <a:pt x="99404" y="359"/>
                </a:lnTo>
                <a:lnTo>
                  <a:pt x="99523" y="465"/>
                </a:lnTo>
                <a:lnTo>
                  <a:pt x="99632" y="581"/>
                </a:lnTo>
                <a:lnTo>
                  <a:pt x="99726" y="704"/>
                </a:lnTo>
                <a:lnTo>
                  <a:pt x="99809" y="838"/>
                </a:lnTo>
                <a:lnTo>
                  <a:pt x="99877" y="979"/>
                </a:lnTo>
                <a:lnTo>
                  <a:pt x="99931" y="1123"/>
                </a:lnTo>
                <a:lnTo>
                  <a:pt x="99968" y="1275"/>
                </a:lnTo>
                <a:lnTo>
                  <a:pt x="99993" y="1430"/>
                </a:lnTo>
                <a:lnTo>
                  <a:pt x="100000" y="1585"/>
                </a:lnTo>
                <a:lnTo>
                  <a:pt x="100000" y="98415"/>
                </a:lnTo>
                <a:lnTo>
                  <a:pt x="99993" y="98570"/>
                </a:lnTo>
                <a:lnTo>
                  <a:pt x="99968" y="98725"/>
                </a:lnTo>
                <a:lnTo>
                  <a:pt x="99931" y="98877"/>
                </a:lnTo>
                <a:lnTo>
                  <a:pt x="99877" y="99021"/>
                </a:lnTo>
                <a:lnTo>
                  <a:pt x="99809" y="99162"/>
                </a:lnTo>
                <a:lnTo>
                  <a:pt x="99726" y="99296"/>
                </a:lnTo>
                <a:lnTo>
                  <a:pt x="99632" y="99419"/>
                </a:lnTo>
                <a:lnTo>
                  <a:pt x="99523" y="99535"/>
                </a:lnTo>
                <a:lnTo>
                  <a:pt x="99404" y="99641"/>
                </a:lnTo>
                <a:lnTo>
                  <a:pt x="99278" y="99732"/>
                </a:lnTo>
                <a:lnTo>
                  <a:pt x="99141" y="99813"/>
                </a:lnTo>
                <a:lnTo>
                  <a:pt x="98996" y="99880"/>
                </a:lnTo>
                <a:lnTo>
                  <a:pt x="98848" y="99933"/>
                </a:lnTo>
                <a:lnTo>
                  <a:pt x="98693" y="99968"/>
                </a:lnTo>
                <a:lnTo>
                  <a:pt x="98534" y="99993"/>
                </a:lnTo>
                <a:lnTo>
                  <a:pt x="9837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24" name="el-1782805611653-13"/>
          <p:cNvCxnSpPr/>
          <p:nvPr/>
        </p:nvCxnSpPr>
        <p:spPr>
          <a:xfrm>
            <a:off x="6123334" y="1305595"/>
            <a:ext cx="914" cy="2703669"/>
          </a:xfrm>
          <a:prstGeom prst="line">
            <a:avLst/>
          </a:prstGeom>
          <a:ln w="35659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el-1782805611685-26"/>
          <p:cNvCxnSpPr/>
          <p:nvPr/>
        </p:nvCxnSpPr>
        <p:spPr>
          <a:xfrm>
            <a:off x="6283979" y="1734130"/>
            <a:ext cx="2310073" cy="914"/>
          </a:xfrm>
          <a:prstGeom prst="line">
            <a:avLst/>
          </a:prstGeom>
          <a:ln w="14227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el-1782805611697-35"/>
          <p:cNvSpPr/>
          <p:nvPr/>
        </p:nvSpPr>
        <p:spPr>
          <a:xfrm>
            <a:off x="6283979" y="1469842"/>
            <a:ext cx="214313" cy="2143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3636" y="0"/>
                </a:moveTo>
                <a:lnTo>
                  <a:pt x="86364" y="0"/>
                </a:lnTo>
                <a:lnTo>
                  <a:pt x="87682" y="45"/>
                </a:lnTo>
                <a:lnTo>
                  <a:pt x="89045" y="273"/>
                </a:lnTo>
                <a:lnTo>
                  <a:pt x="90318" y="591"/>
                </a:lnTo>
                <a:lnTo>
                  <a:pt x="91591" y="1045"/>
                </a:lnTo>
                <a:lnTo>
                  <a:pt x="92773" y="1591"/>
                </a:lnTo>
                <a:lnTo>
                  <a:pt x="93955" y="2318"/>
                </a:lnTo>
                <a:lnTo>
                  <a:pt x="95000" y="3091"/>
                </a:lnTo>
                <a:lnTo>
                  <a:pt x="96000" y="4000"/>
                </a:lnTo>
                <a:lnTo>
                  <a:pt x="96909" y="5000"/>
                </a:lnTo>
                <a:lnTo>
                  <a:pt x="97682" y="6045"/>
                </a:lnTo>
                <a:lnTo>
                  <a:pt x="98409" y="7227"/>
                </a:lnTo>
                <a:lnTo>
                  <a:pt x="98955" y="8409"/>
                </a:lnTo>
                <a:lnTo>
                  <a:pt x="99409" y="9682"/>
                </a:lnTo>
                <a:lnTo>
                  <a:pt x="99727" y="10955"/>
                </a:lnTo>
                <a:lnTo>
                  <a:pt x="99955" y="12318"/>
                </a:lnTo>
                <a:lnTo>
                  <a:pt x="100000" y="13636"/>
                </a:lnTo>
                <a:lnTo>
                  <a:pt x="100000" y="86364"/>
                </a:lnTo>
                <a:lnTo>
                  <a:pt x="99955" y="87682"/>
                </a:lnTo>
                <a:lnTo>
                  <a:pt x="99727" y="89045"/>
                </a:lnTo>
                <a:lnTo>
                  <a:pt x="99409" y="90318"/>
                </a:lnTo>
                <a:lnTo>
                  <a:pt x="98955" y="91591"/>
                </a:lnTo>
                <a:lnTo>
                  <a:pt x="98409" y="92773"/>
                </a:lnTo>
                <a:lnTo>
                  <a:pt x="97682" y="93955"/>
                </a:lnTo>
                <a:lnTo>
                  <a:pt x="96909" y="95000"/>
                </a:lnTo>
                <a:lnTo>
                  <a:pt x="96000" y="96000"/>
                </a:lnTo>
                <a:lnTo>
                  <a:pt x="95000" y="96909"/>
                </a:lnTo>
                <a:lnTo>
                  <a:pt x="93955" y="97682"/>
                </a:lnTo>
                <a:lnTo>
                  <a:pt x="92773" y="98409"/>
                </a:lnTo>
                <a:lnTo>
                  <a:pt x="91591" y="98955"/>
                </a:lnTo>
                <a:lnTo>
                  <a:pt x="90318" y="99409"/>
                </a:lnTo>
                <a:lnTo>
                  <a:pt x="89045" y="99727"/>
                </a:lnTo>
                <a:lnTo>
                  <a:pt x="87682" y="99955"/>
                </a:lnTo>
                <a:lnTo>
                  <a:pt x="86364" y="100000"/>
                </a:lnTo>
                <a:lnTo>
                  <a:pt x="13636" y="100000"/>
                </a:lnTo>
                <a:lnTo>
                  <a:pt x="12318" y="99955"/>
                </a:lnTo>
                <a:lnTo>
                  <a:pt x="10955" y="99727"/>
                </a:lnTo>
                <a:lnTo>
                  <a:pt x="9682" y="99409"/>
                </a:lnTo>
                <a:lnTo>
                  <a:pt x="8409" y="98955"/>
                </a:lnTo>
                <a:lnTo>
                  <a:pt x="7227" y="98409"/>
                </a:lnTo>
                <a:lnTo>
                  <a:pt x="6045" y="97682"/>
                </a:lnTo>
                <a:lnTo>
                  <a:pt x="5000" y="96909"/>
                </a:lnTo>
                <a:lnTo>
                  <a:pt x="4000" y="96000"/>
                </a:lnTo>
                <a:lnTo>
                  <a:pt x="3091" y="95000"/>
                </a:lnTo>
                <a:lnTo>
                  <a:pt x="2318" y="93955"/>
                </a:lnTo>
                <a:lnTo>
                  <a:pt x="1591" y="92773"/>
                </a:lnTo>
                <a:lnTo>
                  <a:pt x="1045" y="91591"/>
                </a:lnTo>
                <a:lnTo>
                  <a:pt x="591" y="90318"/>
                </a:lnTo>
                <a:lnTo>
                  <a:pt x="273" y="89045"/>
                </a:lnTo>
                <a:lnTo>
                  <a:pt x="45" y="87682"/>
                </a:lnTo>
                <a:lnTo>
                  <a:pt x="0" y="86364"/>
                </a:lnTo>
                <a:lnTo>
                  <a:pt x="0" y="13636"/>
                </a:lnTo>
                <a:lnTo>
                  <a:pt x="45" y="12318"/>
                </a:lnTo>
                <a:lnTo>
                  <a:pt x="273" y="10955"/>
                </a:lnTo>
                <a:lnTo>
                  <a:pt x="591" y="9682"/>
                </a:lnTo>
                <a:lnTo>
                  <a:pt x="1045" y="8409"/>
                </a:lnTo>
                <a:lnTo>
                  <a:pt x="1591" y="7227"/>
                </a:lnTo>
                <a:lnTo>
                  <a:pt x="2318" y="6045"/>
                </a:lnTo>
                <a:lnTo>
                  <a:pt x="3091" y="5000"/>
                </a:lnTo>
                <a:lnTo>
                  <a:pt x="4000" y="4000"/>
                </a:lnTo>
                <a:lnTo>
                  <a:pt x="5000" y="3091"/>
                </a:lnTo>
                <a:lnTo>
                  <a:pt x="6045" y="2318"/>
                </a:lnTo>
                <a:lnTo>
                  <a:pt x="7227" y="1591"/>
                </a:lnTo>
                <a:lnTo>
                  <a:pt x="8409" y="1045"/>
                </a:lnTo>
                <a:lnTo>
                  <a:pt x="9682" y="591"/>
                </a:lnTo>
                <a:lnTo>
                  <a:pt x="10955" y="273"/>
                </a:lnTo>
                <a:lnTo>
                  <a:pt x="12318" y="45"/>
                </a:lnTo>
                <a:lnTo>
                  <a:pt x="13636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7" name="el-1782805611787-56"/>
          <p:cNvSpPr/>
          <p:nvPr/>
        </p:nvSpPr>
        <p:spPr>
          <a:xfrm>
            <a:off x="6283979" y="1876945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28" name="el-1782805611790-57"/>
          <p:cNvSpPr/>
          <p:nvPr/>
        </p:nvSpPr>
        <p:spPr>
          <a:xfrm>
            <a:off x="6283979" y="2493229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29" name="el-1782805611791-58"/>
          <p:cNvSpPr/>
          <p:nvPr/>
        </p:nvSpPr>
        <p:spPr>
          <a:xfrm>
            <a:off x="6283979" y="2736717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30" name="el-1782805611793-59"/>
          <p:cNvSpPr/>
          <p:nvPr/>
        </p:nvSpPr>
        <p:spPr>
          <a:xfrm>
            <a:off x="6283979" y="2980205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31" name="el-1782805611663-19"/>
          <p:cNvSpPr/>
          <p:nvPr/>
        </p:nvSpPr>
        <p:spPr>
          <a:xfrm>
            <a:off x="6283979" y="3546512"/>
            <a:ext cx="2310073" cy="28418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765" y="0"/>
                </a:lnTo>
                <a:lnTo>
                  <a:pt x="98885" y="33"/>
                </a:lnTo>
                <a:lnTo>
                  <a:pt x="99008" y="200"/>
                </a:lnTo>
                <a:lnTo>
                  <a:pt x="99123" y="433"/>
                </a:lnTo>
                <a:lnTo>
                  <a:pt x="99239" y="767"/>
                </a:lnTo>
                <a:lnTo>
                  <a:pt x="99346" y="1167"/>
                </a:lnTo>
                <a:lnTo>
                  <a:pt x="99453" y="1700"/>
                </a:lnTo>
                <a:lnTo>
                  <a:pt x="99547" y="2267"/>
                </a:lnTo>
                <a:lnTo>
                  <a:pt x="99638" y="2933"/>
                </a:lnTo>
                <a:lnTo>
                  <a:pt x="99720" y="3667"/>
                </a:lnTo>
                <a:lnTo>
                  <a:pt x="99790" y="4433"/>
                </a:lnTo>
                <a:lnTo>
                  <a:pt x="99856" y="5300"/>
                </a:lnTo>
                <a:lnTo>
                  <a:pt x="99905" y="6167"/>
                </a:lnTo>
                <a:lnTo>
                  <a:pt x="99947" y="7100"/>
                </a:lnTo>
                <a:lnTo>
                  <a:pt x="99975" y="8033"/>
                </a:lnTo>
                <a:lnTo>
                  <a:pt x="99996" y="9033"/>
                </a:lnTo>
                <a:lnTo>
                  <a:pt x="100000" y="10000"/>
                </a:lnTo>
                <a:lnTo>
                  <a:pt x="100000" y="90000"/>
                </a:lnTo>
                <a:lnTo>
                  <a:pt x="99996" y="90967"/>
                </a:lnTo>
                <a:lnTo>
                  <a:pt x="99975" y="91967"/>
                </a:lnTo>
                <a:lnTo>
                  <a:pt x="99947" y="92900"/>
                </a:lnTo>
                <a:lnTo>
                  <a:pt x="99905" y="93833"/>
                </a:lnTo>
                <a:lnTo>
                  <a:pt x="99856" y="94700"/>
                </a:lnTo>
                <a:lnTo>
                  <a:pt x="99790" y="95567"/>
                </a:lnTo>
                <a:lnTo>
                  <a:pt x="99720" y="96333"/>
                </a:lnTo>
                <a:lnTo>
                  <a:pt x="99638" y="97067"/>
                </a:lnTo>
                <a:lnTo>
                  <a:pt x="99547" y="97733"/>
                </a:lnTo>
                <a:lnTo>
                  <a:pt x="99453" y="98300"/>
                </a:lnTo>
                <a:lnTo>
                  <a:pt x="99346" y="98833"/>
                </a:lnTo>
                <a:lnTo>
                  <a:pt x="99239" y="99233"/>
                </a:lnTo>
                <a:lnTo>
                  <a:pt x="99123" y="99567"/>
                </a:lnTo>
                <a:lnTo>
                  <a:pt x="99008" y="99800"/>
                </a:lnTo>
                <a:lnTo>
                  <a:pt x="98885" y="99967"/>
                </a:lnTo>
                <a:lnTo>
                  <a:pt x="98765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DF0EF"/>
          </a:solidFill>
          <a:ln>
            <a:noFill/>
          </a:ln>
        </p:spPr>
        <p:txBody>
          <a:bodyPr/>
          <a:lstStyle/>
          <a:p/>
        </p:txBody>
      </p:sp>
      <p:sp>
        <p:nvSpPr>
          <p:cNvPr id="32" name="el-1782805611680-22"/>
          <p:cNvSpPr/>
          <p:nvPr/>
        </p:nvSpPr>
        <p:spPr>
          <a:xfrm>
            <a:off x="6283979" y="3546512"/>
            <a:ext cx="2310073" cy="28418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1431" algn="in">
            <a:solidFill>
              <a:srgbClr val="C0392B"/>
            </a:solidFill>
            <a:prstDash val="solid"/>
          </a:ln>
        </p:spPr>
        <p:txBody>
          <a:bodyPr/>
          <a:lstStyle/>
          <a:p/>
        </p:txBody>
      </p:sp>
      <p:sp>
        <p:nvSpPr>
          <p:cNvPr id="33" name="el-1782805611639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4" name="el-1782805611640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el-1782805611684-23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36" name="el-1782805611690-30"/>
          <p:cNvSpPr txBox="1"/>
          <p:nvPr/>
        </p:nvSpPr>
        <p:spPr>
          <a:xfrm>
            <a:off x="549978" y="1469842"/>
            <a:ext cx="328613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监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7" name="el-1782805611686-27"/>
          <p:cNvSpPr txBox="1"/>
          <p:nvPr/>
        </p:nvSpPr>
        <p:spPr>
          <a:xfrm>
            <a:off x="892848" y="1473263"/>
            <a:ext cx="707291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监督方式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8" name="el-1782805611713-41"/>
          <p:cNvSpPr txBox="1"/>
          <p:nvPr/>
        </p:nvSpPr>
        <p:spPr>
          <a:xfrm>
            <a:off x="728512" y="1841197"/>
            <a:ext cx="642968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内部督察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9" name="el-1782805611713-42"/>
          <p:cNvSpPr txBox="1"/>
          <p:nvPr/>
        </p:nvSpPr>
        <p:spPr>
          <a:xfrm>
            <a:off x="728512" y="2126917"/>
            <a:ext cx="928688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执法评议考核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0" name="el-1782805611714-43"/>
          <p:cNvSpPr txBox="1"/>
          <p:nvPr/>
        </p:nvSpPr>
        <p:spPr>
          <a:xfrm>
            <a:off x="728512" y="2412637"/>
            <a:ext cx="642968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案卷评查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1" name="el-1782805611714-44"/>
          <p:cNvSpPr txBox="1"/>
          <p:nvPr/>
        </p:nvSpPr>
        <p:spPr>
          <a:xfrm>
            <a:off x="728512" y="2698356"/>
            <a:ext cx="642968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投诉举报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2" name="el-1782805611715-45"/>
          <p:cNvSpPr txBox="1"/>
          <p:nvPr/>
        </p:nvSpPr>
        <p:spPr>
          <a:xfrm>
            <a:off x="728512" y="2984077"/>
            <a:ext cx="785782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社会监督员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3" name="el-1782805611656-14"/>
          <p:cNvSpPr txBox="1"/>
          <p:nvPr/>
        </p:nvSpPr>
        <p:spPr>
          <a:xfrm>
            <a:off x="607128" y="3652077"/>
            <a:ext cx="2374276" cy="17862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▸</a:t>
            </a:r>
            <a:r>
              <a:rPr sz="1010">
                <a:solidFill>
                  <a:srgbClr val="5A6A7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五位一体监督体系</a:t>
            </a:r>
            <a:endParaRPr sz="1010">
              <a:solidFill>
                <a:srgbClr val="5A6A7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4" name="el-1782805611693-32"/>
          <p:cNvSpPr txBox="1"/>
          <p:nvPr/>
        </p:nvSpPr>
        <p:spPr>
          <a:xfrm>
            <a:off x="3388358" y="1469842"/>
            <a:ext cx="328613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考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5" name="el-1782805611687-28"/>
          <p:cNvSpPr txBox="1"/>
          <p:nvPr/>
        </p:nvSpPr>
        <p:spPr>
          <a:xfrm>
            <a:off x="3731228" y="1473263"/>
            <a:ext cx="707291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考核运用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6" name="el-1782805611709-36"/>
          <p:cNvSpPr txBox="1"/>
          <p:nvPr/>
        </p:nvSpPr>
        <p:spPr>
          <a:xfrm>
            <a:off x="3566892" y="1841197"/>
            <a:ext cx="2188689" cy="4286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68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遵守情况纳入年度考核、评优评先、职级晋升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重要依据</a:t>
            </a:r>
            <a:endParaRPr sz="112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7" name="el-1782805611709-37"/>
          <p:cNvSpPr txBox="1"/>
          <p:nvPr/>
        </p:nvSpPr>
        <p:spPr>
          <a:xfrm>
            <a:off x="3566892" y="2341229"/>
            <a:ext cx="1357313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表现突出者予以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表彰</a:t>
            </a:r>
            <a:endParaRPr sz="112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8" name="el-1782805611716-46"/>
          <p:cNvSpPr txBox="1"/>
          <p:nvPr/>
        </p:nvSpPr>
        <p:spPr>
          <a:xfrm>
            <a:off x="3566892" y="2626949"/>
            <a:ext cx="2188689" cy="4286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68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考核结果与绩效、评优、晋升直接挂钩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9" name="el-1782805611659-16"/>
          <p:cNvSpPr txBox="1"/>
          <p:nvPr/>
        </p:nvSpPr>
        <p:spPr>
          <a:xfrm>
            <a:off x="3552665" y="3433653"/>
            <a:ext cx="2129336" cy="3398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330"/>
              </a:lnSpc>
            </a:pPr>
            <a:r>
              <a:rPr sz="950">
                <a:solidFill>
                  <a:srgbClr val="5A4A1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“考核是导向，</a:t>
            </a:r>
            <a:endParaRPr sz="950">
              <a:solidFill>
                <a:srgbClr val="5A4A1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ts val="1330"/>
              </a:lnSpc>
            </a:pPr>
            <a:r>
              <a:rPr sz="950">
                <a:solidFill>
                  <a:srgbClr val="5A4A1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优秀者当表彰”</a:t>
            </a:r>
            <a:endParaRPr sz="950">
              <a:solidFill>
                <a:srgbClr val="5A4A1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0" name="el-1782805611695-34"/>
          <p:cNvSpPr txBox="1"/>
          <p:nvPr/>
        </p:nvSpPr>
        <p:spPr>
          <a:xfrm>
            <a:off x="6226829" y="1469842"/>
            <a:ext cx="328613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责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1" name="el-1782805611687-29"/>
          <p:cNvSpPr txBox="1"/>
          <p:nvPr/>
        </p:nvSpPr>
        <p:spPr>
          <a:xfrm>
            <a:off x="6569699" y="1473263"/>
            <a:ext cx="707291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追责措施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2" name="el-1782805611710-38"/>
          <p:cNvSpPr txBox="1"/>
          <p:nvPr/>
        </p:nvSpPr>
        <p:spPr>
          <a:xfrm>
            <a:off x="6405362" y="1812652"/>
            <a:ext cx="2188689" cy="55919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465"/>
              </a:lnSpc>
            </a:pP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违反规定视情节给予：批评教育、书面检查、诫勉谈话、通报批评、离岗培训、</a:t>
            </a: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调离执法岗位</a:t>
            </a:r>
            <a:endParaRPr sz="101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3" name="el-1782805611717-47"/>
          <p:cNvSpPr txBox="1"/>
          <p:nvPr/>
        </p:nvSpPr>
        <p:spPr>
          <a:xfrm>
            <a:off x="6405362" y="2428935"/>
            <a:ext cx="1992926" cy="1863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构成违纪违法：给予党纪政务处分</a:t>
            </a:r>
            <a:endParaRPr sz="101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4" name="el-1782805611711-39"/>
          <p:cNvSpPr txBox="1"/>
          <p:nvPr/>
        </p:nvSpPr>
        <p:spPr>
          <a:xfrm>
            <a:off x="6405362" y="2672423"/>
            <a:ext cx="1478756" cy="18639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涉嫌犯罪：</a:t>
            </a:r>
            <a:r>
              <a:rPr sz="101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移送司法机关</a:t>
            </a:r>
            <a:endParaRPr sz="1010" b="1">
              <a:solidFill>
                <a:srgbClr val="C0392B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5" name="el-1782805611712-40"/>
          <p:cNvSpPr txBox="1"/>
          <p:nvPr/>
        </p:nvSpPr>
        <p:spPr>
          <a:xfrm>
            <a:off x="6405362" y="2915911"/>
            <a:ext cx="2188689" cy="55919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465"/>
              </a:lnSpc>
            </a:pPr>
            <a:r>
              <a:rPr sz="101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管理不严导致本单位多次发生严重不规范执法造成恶劣影响的，一并追究</a:t>
            </a:r>
            <a:r>
              <a:rPr sz="101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相关领导责任</a:t>
            </a:r>
            <a:endParaRPr sz="101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6" name="el-1782805611661-18"/>
          <p:cNvSpPr txBox="1"/>
          <p:nvPr/>
        </p:nvSpPr>
        <p:spPr>
          <a:xfrm>
            <a:off x="6391135" y="3603662"/>
            <a:ext cx="2263638" cy="16988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950" b="1">
                <a:solidFill>
                  <a:srgbClr val="8B1A1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⚠ 失责必问 · 问责必严</a:t>
            </a:r>
            <a:endParaRPr sz="950" b="1">
              <a:solidFill>
                <a:srgbClr val="8B1A1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7" name="el-1782805611663-20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8" name="el-1782805611643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19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9" name="el-1782805611644-7"/>
          <p:cNvSpPr/>
          <p:nvPr/>
        </p:nvSpPr>
        <p:spPr>
          <a:xfrm>
            <a:off x="428655" y="163886"/>
            <a:ext cx="21431" cy="179374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60" name="el-1782805611643-5"/>
          <p:cNvSpPr txBox="1"/>
          <p:nvPr/>
        </p:nvSpPr>
        <p:spPr>
          <a:xfrm>
            <a:off x="557242" y="121024"/>
            <a:ext cx="1932024" cy="26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0" b="1" spc="28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监督考核与责任追究</a:t>
            </a:r>
            <a:endParaRPr sz="1570" b="1" spc="28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61" name="el-1782805611800-60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6151-2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06158-5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06153-3"/>
          <p:cNvSpPr/>
          <p:nvPr/>
        </p:nvSpPr>
        <p:spPr>
          <a:xfrm>
            <a:off x="30" y="514350"/>
            <a:ext cx="9143941" cy="42862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6156-4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6" name="el-1782805606160-6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el-1782805606163-7"/>
          <p:cNvCxnSpPr/>
          <p:nvPr/>
        </p:nvCxnSpPr>
        <p:spPr>
          <a:xfrm>
            <a:off x="1546547" y="167848"/>
            <a:ext cx="914" cy="171450"/>
          </a:xfrm>
          <a:prstGeom prst="line">
            <a:avLst/>
          </a:prstGeom>
          <a:ln w="9525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el-1782805606186-12"/>
          <p:cNvSpPr/>
          <p:nvPr/>
        </p:nvSpPr>
        <p:spPr>
          <a:xfrm>
            <a:off x="8286900" y="165957"/>
            <a:ext cx="457080" cy="175232"/>
          </a:xfrm>
          <a:prstGeom prst="roundRect">
            <a:avLst>
              <a:gd name="adj" fmla="val 50000"/>
            </a:avLst>
          </a:prstGeom>
          <a:solidFill>
            <a:srgbClr val="000000">
              <a:alpha val="0"/>
            </a:srgbClr>
          </a:solidFill>
          <a:ln w="7114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9" name="el-1782805606239-16"/>
          <p:cNvSpPr/>
          <p:nvPr/>
        </p:nvSpPr>
        <p:spPr>
          <a:xfrm>
            <a:off x="1214407" y="1071562"/>
            <a:ext cx="6858000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25" y="0"/>
                </a:moveTo>
                <a:lnTo>
                  <a:pt x="99375" y="0"/>
                </a:lnTo>
                <a:lnTo>
                  <a:pt x="99436" y="34"/>
                </a:lnTo>
                <a:lnTo>
                  <a:pt x="99497" y="153"/>
                </a:lnTo>
                <a:lnTo>
                  <a:pt x="99557" y="322"/>
                </a:lnTo>
                <a:lnTo>
                  <a:pt x="99614" y="576"/>
                </a:lnTo>
                <a:lnTo>
                  <a:pt x="99669" y="898"/>
                </a:lnTo>
                <a:lnTo>
                  <a:pt x="99722" y="1288"/>
                </a:lnTo>
                <a:lnTo>
                  <a:pt x="99771" y="1729"/>
                </a:lnTo>
                <a:lnTo>
                  <a:pt x="99817" y="2237"/>
                </a:lnTo>
                <a:lnTo>
                  <a:pt x="99858" y="2797"/>
                </a:lnTo>
                <a:lnTo>
                  <a:pt x="99894" y="3390"/>
                </a:lnTo>
                <a:lnTo>
                  <a:pt x="99926" y="4034"/>
                </a:lnTo>
                <a:lnTo>
                  <a:pt x="99953" y="4712"/>
                </a:lnTo>
                <a:lnTo>
                  <a:pt x="99974" y="5407"/>
                </a:lnTo>
                <a:lnTo>
                  <a:pt x="99988" y="6136"/>
                </a:lnTo>
                <a:lnTo>
                  <a:pt x="99997" y="6881"/>
                </a:lnTo>
                <a:lnTo>
                  <a:pt x="100000" y="7627"/>
                </a:lnTo>
                <a:lnTo>
                  <a:pt x="100000" y="92373"/>
                </a:lnTo>
                <a:lnTo>
                  <a:pt x="99997" y="93119"/>
                </a:lnTo>
                <a:lnTo>
                  <a:pt x="99988" y="93864"/>
                </a:lnTo>
                <a:lnTo>
                  <a:pt x="99974" y="94593"/>
                </a:lnTo>
                <a:lnTo>
                  <a:pt x="99953" y="95288"/>
                </a:lnTo>
                <a:lnTo>
                  <a:pt x="99926" y="95966"/>
                </a:lnTo>
                <a:lnTo>
                  <a:pt x="99894" y="96610"/>
                </a:lnTo>
                <a:lnTo>
                  <a:pt x="99858" y="97203"/>
                </a:lnTo>
                <a:lnTo>
                  <a:pt x="99817" y="97763"/>
                </a:lnTo>
                <a:lnTo>
                  <a:pt x="99771" y="98271"/>
                </a:lnTo>
                <a:lnTo>
                  <a:pt x="99722" y="98712"/>
                </a:lnTo>
                <a:lnTo>
                  <a:pt x="99669" y="99102"/>
                </a:lnTo>
                <a:lnTo>
                  <a:pt x="99614" y="99424"/>
                </a:lnTo>
                <a:lnTo>
                  <a:pt x="99557" y="99678"/>
                </a:lnTo>
                <a:lnTo>
                  <a:pt x="99497" y="99847"/>
                </a:lnTo>
                <a:lnTo>
                  <a:pt x="99436" y="99966"/>
                </a:lnTo>
                <a:lnTo>
                  <a:pt x="99375" y="100000"/>
                </a:lnTo>
                <a:lnTo>
                  <a:pt x="625" y="100000"/>
                </a:lnTo>
                <a:lnTo>
                  <a:pt x="564" y="99966"/>
                </a:lnTo>
                <a:lnTo>
                  <a:pt x="503" y="99847"/>
                </a:lnTo>
                <a:lnTo>
                  <a:pt x="443" y="99678"/>
                </a:lnTo>
                <a:lnTo>
                  <a:pt x="386" y="99424"/>
                </a:lnTo>
                <a:lnTo>
                  <a:pt x="331" y="99102"/>
                </a:lnTo>
                <a:lnTo>
                  <a:pt x="278" y="98712"/>
                </a:lnTo>
                <a:lnTo>
                  <a:pt x="229" y="98271"/>
                </a:lnTo>
                <a:lnTo>
                  <a:pt x="183" y="97763"/>
                </a:lnTo>
                <a:lnTo>
                  <a:pt x="142" y="97203"/>
                </a:lnTo>
                <a:lnTo>
                  <a:pt x="106" y="96610"/>
                </a:lnTo>
                <a:lnTo>
                  <a:pt x="74" y="95966"/>
                </a:lnTo>
                <a:lnTo>
                  <a:pt x="47" y="95288"/>
                </a:lnTo>
                <a:lnTo>
                  <a:pt x="26" y="94593"/>
                </a:lnTo>
                <a:lnTo>
                  <a:pt x="13" y="93864"/>
                </a:lnTo>
                <a:lnTo>
                  <a:pt x="3" y="93119"/>
                </a:lnTo>
                <a:lnTo>
                  <a:pt x="0" y="92373"/>
                </a:lnTo>
                <a:lnTo>
                  <a:pt x="0" y="7627"/>
                </a:lnTo>
                <a:lnTo>
                  <a:pt x="3" y="6881"/>
                </a:lnTo>
                <a:lnTo>
                  <a:pt x="13" y="6136"/>
                </a:lnTo>
                <a:lnTo>
                  <a:pt x="26" y="5407"/>
                </a:lnTo>
                <a:lnTo>
                  <a:pt x="47" y="4712"/>
                </a:lnTo>
                <a:lnTo>
                  <a:pt x="74" y="4034"/>
                </a:lnTo>
                <a:lnTo>
                  <a:pt x="106" y="3390"/>
                </a:lnTo>
                <a:lnTo>
                  <a:pt x="142" y="2797"/>
                </a:lnTo>
                <a:lnTo>
                  <a:pt x="183" y="2237"/>
                </a:lnTo>
                <a:lnTo>
                  <a:pt x="229" y="1729"/>
                </a:lnTo>
                <a:lnTo>
                  <a:pt x="278" y="1288"/>
                </a:lnTo>
                <a:lnTo>
                  <a:pt x="331" y="898"/>
                </a:lnTo>
                <a:lnTo>
                  <a:pt x="386" y="576"/>
                </a:lnTo>
                <a:lnTo>
                  <a:pt x="443" y="322"/>
                </a:lnTo>
                <a:lnTo>
                  <a:pt x="503" y="153"/>
                </a:lnTo>
                <a:lnTo>
                  <a:pt x="564" y="34"/>
                </a:lnTo>
                <a:lnTo>
                  <a:pt x="62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06269-21"/>
          <p:cNvSpPr/>
          <p:nvPr/>
        </p:nvSpPr>
        <p:spPr>
          <a:xfrm>
            <a:off x="1214407" y="1071562"/>
            <a:ext cx="42863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36"/>
                </a:lnTo>
                <a:lnTo>
                  <a:pt x="80491" y="146"/>
                </a:lnTo>
                <a:lnTo>
                  <a:pt x="70972" y="326"/>
                </a:lnTo>
                <a:lnTo>
                  <a:pt x="61732" y="577"/>
                </a:lnTo>
                <a:lnTo>
                  <a:pt x="52860" y="895"/>
                </a:lnTo>
                <a:lnTo>
                  <a:pt x="44443" y="1277"/>
                </a:lnTo>
                <a:lnTo>
                  <a:pt x="36561" y="1720"/>
                </a:lnTo>
                <a:lnTo>
                  <a:pt x="29289" y="2219"/>
                </a:lnTo>
                <a:lnTo>
                  <a:pt x="22699" y="2770"/>
                </a:lnTo>
                <a:lnTo>
                  <a:pt x="16853" y="3367"/>
                </a:lnTo>
                <a:lnTo>
                  <a:pt x="11808" y="4005"/>
                </a:lnTo>
                <a:lnTo>
                  <a:pt x="7612" y="4677"/>
                </a:lnTo>
                <a:lnTo>
                  <a:pt x="4306" y="5377"/>
                </a:lnTo>
                <a:lnTo>
                  <a:pt x="1921" y="6098"/>
                </a:lnTo>
                <a:lnTo>
                  <a:pt x="482" y="6833"/>
                </a:lnTo>
                <a:lnTo>
                  <a:pt x="0" y="7576"/>
                </a:lnTo>
                <a:lnTo>
                  <a:pt x="0" y="92424"/>
                </a:lnTo>
                <a:lnTo>
                  <a:pt x="482" y="93167"/>
                </a:lnTo>
                <a:lnTo>
                  <a:pt x="1921" y="93902"/>
                </a:lnTo>
                <a:lnTo>
                  <a:pt x="4306" y="94623"/>
                </a:lnTo>
                <a:lnTo>
                  <a:pt x="7612" y="95323"/>
                </a:lnTo>
                <a:lnTo>
                  <a:pt x="11808" y="95995"/>
                </a:lnTo>
                <a:lnTo>
                  <a:pt x="16853" y="96633"/>
                </a:lnTo>
                <a:lnTo>
                  <a:pt x="22699" y="97230"/>
                </a:lnTo>
                <a:lnTo>
                  <a:pt x="29289" y="97781"/>
                </a:lnTo>
                <a:lnTo>
                  <a:pt x="36561" y="98280"/>
                </a:lnTo>
                <a:lnTo>
                  <a:pt x="44443" y="98723"/>
                </a:lnTo>
                <a:lnTo>
                  <a:pt x="52860" y="99105"/>
                </a:lnTo>
                <a:lnTo>
                  <a:pt x="61732" y="99423"/>
                </a:lnTo>
                <a:lnTo>
                  <a:pt x="70972" y="99674"/>
                </a:lnTo>
                <a:lnTo>
                  <a:pt x="80491" y="99854"/>
                </a:lnTo>
                <a:lnTo>
                  <a:pt x="90198" y="99964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64"/>
                </a:lnTo>
                <a:lnTo>
                  <a:pt x="93483" y="99854"/>
                </a:lnTo>
                <a:lnTo>
                  <a:pt x="90304" y="99674"/>
                </a:lnTo>
                <a:lnTo>
                  <a:pt x="87217" y="99423"/>
                </a:lnTo>
                <a:lnTo>
                  <a:pt x="84254" y="99105"/>
                </a:lnTo>
                <a:lnTo>
                  <a:pt x="81442" y="98723"/>
                </a:lnTo>
                <a:lnTo>
                  <a:pt x="78809" y="98280"/>
                </a:lnTo>
                <a:lnTo>
                  <a:pt x="76380" y="97781"/>
                </a:lnTo>
                <a:lnTo>
                  <a:pt x="74179" y="97230"/>
                </a:lnTo>
                <a:lnTo>
                  <a:pt x="72226" y="96633"/>
                </a:lnTo>
                <a:lnTo>
                  <a:pt x="70541" y="95995"/>
                </a:lnTo>
                <a:lnTo>
                  <a:pt x="69139" y="95323"/>
                </a:lnTo>
                <a:lnTo>
                  <a:pt x="68035" y="94623"/>
                </a:lnTo>
                <a:lnTo>
                  <a:pt x="67239" y="93902"/>
                </a:lnTo>
                <a:lnTo>
                  <a:pt x="66758" y="93167"/>
                </a:lnTo>
                <a:lnTo>
                  <a:pt x="66597" y="92424"/>
                </a:lnTo>
                <a:lnTo>
                  <a:pt x="66597" y="7576"/>
                </a:lnTo>
                <a:lnTo>
                  <a:pt x="66758" y="6833"/>
                </a:lnTo>
                <a:lnTo>
                  <a:pt x="67239" y="6098"/>
                </a:lnTo>
                <a:lnTo>
                  <a:pt x="68035" y="5377"/>
                </a:lnTo>
                <a:lnTo>
                  <a:pt x="69139" y="4677"/>
                </a:lnTo>
                <a:lnTo>
                  <a:pt x="70541" y="4005"/>
                </a:lnTo>
                <a:lnTo>
                  <a:pt x="72226" y="3367"/>
                </a:lnTo>
                <a:lnTo>
                  <a:pt x="74179" y="2770"/>
                </a:lnTo>
                <a:lnTo>
                  <a:pt x="76380" y="2219"/>
                </a:lnTo>
                <a:lnTo>
                  <a:pt x="78809" y="1720"/>
                </a:lnTo>
                <a:lnTo>
                  <a:pt x="81442" y="1277"/>
                </a:lnTo>
                <a:lnTo>
                  <a:pt x="84254" y="895"/>
                </a:lnTo>
                <a:lnTo>
                  <a:pt x="87217" y="577"/>
                </a:lnTo>
                <a:lnTo>
                  <a:pt x="90304" y="326"/>
                </a:lnTo>
                <a:lnTo>
                  <a:pt x="93483" y="146"/>
                </a:lnTo>
                <a:lnTo>
                  <a:pt x="96726" y="36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1" name="el-1782805606242-17"/>
          <p:cNvSpPr/>
          <p:nvPr/>
        </p:nvSpPr>
        <p:spPr>
          <a:xfrm>
            <a:off x="1214407" y="1723055"/>
            <a:ext cx="6858000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25" y="0"/>
                </a:moveTo>
                <a:lnTo>
                  <a:pt x="99375" y="0"/>
                </a:lnTo>
                <a:lnTo>
                  <a:pt x="99436" y="34"/>
                </a:lnTo>
                <a:lnTo>
                  <a:pt x="99497" y="153"/>
                </a:lnTo>
                <a:lnTo>
                  <a:pt x="99557" y="322"/>
                </a:lnTo>
                <a:lnTo>
                  <a:pt x="99614" y="576"/>
                </a:lnTo>
                <a:lnTo>
                  <a:pt x="99669" y="898"/>
                </a:lnTo>
                <a:lnTo>
                  <a:pt x="99722" y="1288"/>
                </a:lnTo>
                <a:lnTo>
                  <a:pt x="99771" y="1729"/>
                </a:lnTo>
                <a:lnTo>
                  <a:pt x="99817" y="2237"/>
                </a:lnTo>
                <a:lnTo>
                  <a:pt x="99858" y="2797"/>
                </a:lnTo>
                <a:lnTo>
                  <a:pt x="99894" y="3390"/>
                </a:lnTo>
                <a:lnTo>
                  <a:pt x="99926" y="4034"/>
                </a:lnTo>
                <a:lnTo>
                  <a:pt x="99953" y="4712"/>
                </a:lnTo>
                <a:lnTo>
                  <a:pt x="99974" y="5407"/>
                </a:lnTo>
                <a:lnTo>
                  <a:pt x="99988" y="6136"/>
                </a:lnTo>
                <a:lnTo>
                  <a:pt x="99997" y="6881"/>
                </a:lnTo>
                <a:lnTo>
                  <a:pt x="100000" y="7627"/>
                </a:lnTo>
                <a:lnTo>
                  <a:pt x="100000" y="92373"/>
                </a:lnTo>
                <a:lnTo>
                  <a:pt x="99997" y="93119"/>
                </a:lnTo>
                <a:lnTo>
                  <a:pt x="99988" y="93864"/>
                </a:lnTo>
                <a:lnTo>
                  <a:pt x="99974" y="94593"/>
                </a:lnTo>
                <a:lnTo>
                  <a:pt x="99953" y="95288"/>
                </a:lnTo>
                <a:lnTo>
                  <a:pt x="99926" y="95966"/>
                </a:lnTo>
                <a:lnTo>
                  <a:pt x="99894" y="96610"/>
                </a:lnTo>
                <a:lnTo>
                  <a:pt x="99858" y="97203"/>
                </a:lnTo>
                <a:lnTo>
                  <a:pt x="99817" y="97763"/>
                </a:lnTo>
                <a:lnTo>
                  <a:pt x="99771" y="98271"/>
                </a:lnTo>
                <a:lnTo>
                  <a:pt x="99722" y="98712"/>
                </a:lnTo>
                <a:lnTo>
                  <a:pt x="99669" y="99102"/>
                </a:lnTo>
                <a:lnTo>
                  <a:pt x="99614" y="99424"/>
                </a:lnTo>
                <a:lnTo>
                  <a:pt x="99557" y="99678"/>
                </a:lnTo>
                <a:lnTo>
                  <a:pt x="99497" y="99847"/>
                </a:lnTo>
                <a:lnTo>
                  <a:pt x="99436" y="99966"/>
                </a:lnTo>
                <a:lnTo>
                  <a:pt x="99375" y="100000"/>
                </a:lnTo>
                <a:lnTo>
                  <a:pt x="625" y="100000"/>
                </a:lnTo>
                <a:lnTo>
                  <a:pt x="564" y="99966"/>
                </a:lnTo>
                <a:lnTo>
                  <a:pt x="503" y="99847"/>
                </a:lnTo>
                <a:lnTo>
                  <a:pt x="443" y="99678"/>
                </a:lnTo>
                <a:lnTo>
                  <a:pt x="386" y="99424"/>
                </a:lnTo>
                <a:lnTo>
                  <a:pt x="331" y="99102"/>
                </a:lnTo>
                <a:lnTo>
                  <a:pt x="278" y="98712"/>
                </a:lnTo>
                <a:lnTo>
                  <a:pt x="229" y="98271"/>
                </a:lnTo>
                <a:lnTo>
                  <a:pt x="183" y="97763"/>
                </a:lnTo>
                <a:lnTo>
                  <a:pt x="142" y="97203"/>
                </a:lnTo>
                <a:lnTo>
                  <a:pt x="106" y="96610"/>
                </a:lnTo>
                <a:lnTo>
                  <a:pt x="74" y="95966"/>
                </a:lnTo>
                <a:lnTo>
                  <a:pt x="47" y="95288"/>
                </a:lnTo>
                <a:lnTo>
                  <a:pt x="26" y="94593"/>
                </a:lnTo>
                <a:lnTo>
                  <a:pt x="13" y="93864"/>
                </a:lnTo>
                <a:lnTo>
                  <a:pt x="3" y="93119"/>
                </a:lnTo>
                <a:lnTo>
                  <a:pt x="0" y="92373"/>
                </a:lnTo>
                <a:lnTo>
                  <a:pt x="0" y="7627"/>
                </a:lnTo>
                <a:lnTo>
                  <a:pt x="3" y="6881"/>
                </a:lnTo>
                <a:lnTo>
                  <a:pt x="13" y="6136"/>
                </a:lnTo>
                <a:lnTo>
                  <a:pt x="26" y="5407"/>
                </a:lnTo>
                <a:lnTo>
                  <a:pt x="47" y="4712"/>
                </a:lnTo>
                <a:lnTo>
                  <a:pt x="74" y="4034"/>
                </a:lnTo>
                <a:lnTo>
                  <a:pt x="106" y="3390"/>
                </a:lnTo>
                <a:lnTo>
                  <a:pt x="142" y="2797"/>
                </a:lnTo>
                <a:lnTo>
                  <a:pt x="183" y="2237"/>
                </a:lnTo>
                <a:lnTo>
                  <a:pt x="229" y="1729"/>
                </a:lnTo>
                <a:lnTo>
                  <a:pt x="278" y="1288"/>
                </a:lnTo>
                <a:lnTo>
                  <a:pt x="331" y="898"/>
                </a:lnTo>
                <a:lnTo>
                  <a:pt x="386" y="576"/>
                </a:lnTo>
                <a:lnTo>
                  <a:pt x="443" y="322"/>
                </a:lnTo>
                <a:lnTo>
                  <a:pt x="503" y="153"/>
                </a:lnTo>
                <a:lnTo>
                  <a:pt x="564" y="34"/>
                </a:lnTo>
                <a:lnTo>
                  <a:pt x="62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2" name="el-1782805606269-22"/>
          <p:cNvSpPr/>
          <p:nvPr/>
        </p:nvSpPr>
        <p:spPr>
          <a:xfrm>
            <a:off x="1214407" y="1723055"/>
            <a:ext cx="42863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36"/>
                </a:lnTo>
                <a:lnTo>
                  <a:pt x="80491" y="146"/>
                </a:lnTo>
                <a:lnTo>
                  <a:pt x="70972" y="326"/>
                </a:lnTo>
                <a:lnTo>
                  <a:pt x="61732" y="577"/>
                </a:lnTo>
                <a:lnTo>
                  <a:pt x="52860" y="895"/>
                </a:lnTo>
                <a:lnTo>
                  <a:pt x="44443" y="1277"/>
                </a:lnTo>
                <a:lnTo>
                  <a:pt x="36561" y="1720"/>
                </a:lnTo>
                <a:lnTo>
                  <a:pt x="29289" y="2219"/>
                </a:lnTo>
                <a:lnTo>
                  <a:pt x="22699" y="2770"/>
                </a:lnTo>
                <a:lnTo>
                  <a:pt x="16853" y="3367"/>
                </a:lnTo>
                <a:lnTo>
                  <a:pt x="11808" y="4005"/>
                </a:lnTo>
                <a:lnTo>
                  <a:pt x="7612" y="4677"/>
                </a:lnTo>
                <a:lnTo>
                  <a:pt x="4306" y="5377"/>
                </a:lnTo>
                <a:lnTo>
                  <a:pt x="1921" y="6098"/>
                </a:lnTo>
                <a:lnTo>
                  <a:pt x="482" y="6833"/>
                </a:lnTo>
                <a:lnTo>
                  <a:pt x="0" y="7576"/>
                </a:lnTo>
                <a:lnTo>
                  <a:pt x="0" y="92424"/>
                </a:lnTo>
                <a:lnTo>
                  <a:pt x="482" y="93167"/>
                </a:lnTo>
                <a:lnTo>
                  <a:pt x="1921" y="93902"/>
                </a:lnTo>
                <a:lnTo>
                  <a:pt x="4306" y="94623"/>
                </a:lnTo>
                <a:lnTo>
                  <a:pt x="7612" y="95323"/>
                </a:lnTo>
                <a:lnTo>
                  <a:pt x="11808" y="95995"/>
                </a:lnTo>
                <a:lnTo>
                  <a:pt x="16853" y="96633"/>
                </a:lnTo>
                <a:lnTo>
                  <a:pt x="22699" y="97230"/>
                </a:lnTo>
                <a:lnTo>
                  <a:pt x="29289" y="97781"/>
                </a:lnTo>
                <a:lnTo>
                  <a:pt x="36561" y="98280"/>
                </a:lnTo>
                <a:lnTo>
                  <a:pt x="44443" y="98723"/>
                </a:lnTo>
                <a:lnTo>
                  <a:pt x="52860" y="99105"/>
                </a:lnTo>
                <a:lnTo>
                  <a:pt x="61732" y="99423"/>
                </a:lnTo>
                <a:lnTo>
                  <a:pt x="70972" y="99674"/>
                </a:lnTo>
                <a:lnTo>
                  <a:pt x="80491" y="99854"/>
                </a:lnTo>
                <a:lnTo>
                  <a:pt x="90198" y="99964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64"/>
                </a:lnTo>
                <a:lnTo>
                  <a:pt x="93483" y="99854"/>
                </a:lnTo>
                <a:lnTo>
                  <a:pt x="90304" y="99674"/>
                </a:lnTo>
                <a:lnTo>
                  <a:pt x="87217" y="99423"/>
                </a:lnTo>
                <a:lnTo>
                  <a:pt x="84254" y="99105"/>
                </a:lnTo>
                <a:lnTo>
                  <a:pt x="81442" y="98723"/>
                </a:lnTo>
                <a:lnTo>
                  <a:pt x="78809" y="98280"/>
                </a:lnTo>
                <a:lnTo>
                  <a:pt x="76380" y="97781"/>
                </a:lnTo>
                <a:lnTo>
                  <a:pt x="74179" y="97230"/>
                </a:lnTo>
                <a:lnTo>
                  <a:pt x="72226" y="96633"/>
                </a:lnTo>
                <a:lnTo>
                  <a:pt x="70541" y="95995"/>
                </a:lnTo>
                <a:lnTo>
                  <a:pt x="69139" y="95323"/>
                </a:lnTo>
                <a:lnTo>
                  <a:pt x="68035" y="94623"/>
                </a:lnTo>
                <a:lnTo>
                  <a:pt x="67239" y="93902"/>
                </a:lnTo>
                <a:lnTo>
                  <a:pt x="66758" y="93167"/>
                </a:lnTo>
                <a:lnTo>
                  <a:pt x="66597" y="92424"/>
                </a:lnTo>
                <a:lnTo>
                  <a:pt x="66597" y="7576"/>
                </a:lnTo>
                <a:lnTo>
                  <a:pt x="66758" y="6833"/>
                </a:lnTo>
                <a:lnTo>
                  <a:pt x="67239" y="6098"/>
                </a:lnTo>
                <a:lnTo>
                  <a:pt x="68035" y="5377"/>
                </a:lnTo>
                <a:lnTo>
                  <a:pt x="69139" y="4677"/>
                </a:lnTo>
                <a:lnTo>
                  <a:pt x="70541" y="4005"/>
                </a:lnTo>
                <a:lnTo>
                  <a:pt x="72226" y="3367"/>
                </a:lnTo>
                <a:lnTo>
                  <a:pt x="74179" y="2770"/>
                </a:lnTo>
                <a:lnTo>
                  <a:pt x="76380" y="2219"/>
                </a:lnTo>
                <a:lnTo>
                  <a:pt x="78809" y="1720"/>
                </a:lnTo>
                <a:lnTo>
                  <a:pt x="81442" y="1277"/>
                </a:lnTo>
                <a:lnTo>
                  <a:pt x="84254" y="895"/>
                </a:lnTo>
                <a:lnTo>
                  <a:pt x="87217" y="577"/>
                </a:lnTo>
                <a:lnTo>
                  <a:pt x="90304" y="326"/>
                </a:lnTo>
                <a:lnTo>
                  <a:pt x="93483" y="146"/>
                </a:lnTo>
                <a:lnTo>
                  <a:pt x="96726" y="36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3" name="el-1782805606257-18"/>
          <p:cNvSpPr/>
          <p:nvPr/>
        </p:nvSpPr>
        <p:spPr>
          <a:xfrm>
            <a:off x="1214407" y="2374546"/>
            <a:ext cx="6858000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25" y="0"/>
                </a:moveTo>
                <a:lnTo>
                  <a:pt x="99375" y="0"/>
                </a:lnTo>
                <a:lnTo>
                  <a:pt x="99436" y="34"/>
                </a:lnTo>
                <a:lnTo>
                  <a:pt x="99497" y="153"/>
                </a:lnTo>
                <a:lnTo>
                  <a:pt x="99557" y="322"/>
                </a:lnTo>
                <a:lnTo>
                  <a:pt x="99614" y="576"/>
                </a:lnTo>
                <a:lnTo>
                  <a:pt x="99669" y="898"/>
                </a:lnTo>
                <a:lnTo>
                  <a:pt x="99722" y="1288"/>
                </a:lnTo>
                <a:lnTo>
                  <a:pt x="99771" y="1729"/>
                </a:lnTo>
                <a:lnTo>
                  <a:pt x="99817" y="2237"/>
                </a:lnTo>
                <a:lnTo>
                  <a:pt x="99858" y="2797"/>
                </a:lnTo>
                <a:lnTo>
                  <a:pt x="99894" y="3390"/>
                </a:lnTo>
                <a:lnTo>
                  <a:pt x="99926" y="4034"/>
                </a:lnTo>
                <a:lnTo>
                  <a:pt x="99953" y="4712"/>
                </a:lnTo>
                <a:lnTo>
                  <a:pt x="99974" y="5407"/>
                </a:lnTo>
                <a:lnTo>
                  <a:pt x="99988" y="6136"/>
                </a:lnTo>
                <a:lnTo>
                  <a:pt x="99997" y="6881"/>
                </a:lnTo>
                <a:lnTo>
                  <a:pt x="100000" y="7627"/>
                </a:lnTo>
                <a:lnTo>
                  <a:pt x="100000" y="92373"/>
                </a:lnTo>
                <a:lnTo>
                  <a:pt x="99997" y="93119"/>
                </a:lnTo>
                <a:lnTo>
                  <a:pt x="99988" y="93864"/>
                </a:lnTo>
                <a:lnTo>
                  <a:pt x="99974" y="94593"/>
                </a:lnTo>
                <a:lnTo>
                  <a:pt x="99953" y="95288"/>
                </a:lnTo>
                <a:lnTo>
                  <a:pt x="99926" y="95966"/>
                </a:lnTo>
                <a:lnTo>
                  <a:pt x="99894" y="96610"/>
                </a:lnTo>
                <a:lnTo>
                  <a:pt x="99858" y="97203"/>
                </a:lnTo>
                <a:lnTo>
                  <a:pt x="99817" y="97763"/>
                </a:lnTo>
                <a:lnTo>
                  <a:pt x="99771" y="98271"/>
                </a:lnTo>
                <a:lnTo>
                  <a:pt x="99722" y="98712"/>
                </a:lnTo>
                <a:lnTo>
                  <a:pt x="99669" y="99102"/>
                </a:lnTo>
                <a:lnTo>
                  <a:pt x="99614" y="99424"/>
                </a:lnTo>
                <a:lnTo>
                  <a:pt x="99557" y="99678"/>
                </a:lnTo>
                <a:lnTo>
                  <a:pt x="99497" y="99847"/>
                </a:lnTo>
                <a:lnTo>
                  <a:pt x="99436" y="99966"/>
                </a:lnTo>
                <a:lnTo>
                  <a:pt x="99375" y="100000"/>
                </a:lnTo>
                <a:lnTo>
                  <a:pt x="625" y="100000"/>
                </a:lnTo>
                <a:lnTo>
                  <a:pt x="564" y="99966"/>
                </a:lnTo>
                <a:lnTo>
                  <a:pt x="503" y="99847"/>
                </a:lnTo>
                <a:lnTo>
                  <a:pt x="443" y="99678"/>
                </a:lnTo>
                <a:lnTo>
                  <a:pt x="386" y="99424"/>
                </a:lnTo>
                <a:lnTo>
                  <a:pt x="331" y="99102"/>
                </a:lnTo>
                <a:lnTo>
                  <a:pt x="278" y="98712"/>
                </a:lnTo>
                <a:lnTo>
                  <a:pt x="229" y="98271"/>
                </a:lnTo>
                <a:lnTo>
                  <a:pt x="183" y="97763"/>
                </a:lnTo>
                <a:lnTo>
                  <a:pt x="142" y="97203"/>
                </a:lnTo>
                <a:lnTo>
                  <a:pt x="106" y="96610"/>
                </a:lnTo>
                <a:lnTo>
                  <a:pt x="74" y="95966"/>
                </a:lnTo>
                <a:lnTo>
                  <a:pt x="47" y="95288"/>
                </a:lnTo>
                <a:lnTo>
                  <a:pt x="26" y="94593"/>
                </a:lnTo>
                <a:lnTo>
                  <a:pt x="13" y="93864"/>
                </a:lnTo>
                <a:lnTo>
                  <a:pt x="3" y="93119"/>
                </a:lnTo>
                <a:lnTo>
                  <a:pt x="0" y="92373"/>
                </a:lnTo>
                <a:lnTo>
                  <a:pt x="0" y="7627"/>
                </a:lnTo>
                <a:lnTo>
                  <a:pt x="3" y="6881"/>
                </a:lnTo>
                <a:lnTo>
                  <a:pt x="13" y="6136"/>
                </a:lnTo>
                <a:lnTo>
                  <a:pt x="26" y="5407"/>
                </a:lnTo>
                <a:lnTo>
                  <a:pt x="47" y="4712"/>
                </a:lnTo>
                <a:lnTo>
                  <a:pt x="74" y="4034"/>
                </a:lnTo>
                <a:lnTo>
                  <a:pt x="106" y="3390"/>
                </a:lnTo>
                <a:lnTo>
                  <a:pt x="142" y="2797"/>
                </a:lnTo>
                <a:lnTo>
                  <a:pt x="183" y="2237"/>
                </a:lnTo>
                <a:lnTo>
                  <a:pt x="229" y="1729"/>
                </a:lnTo>
                <a:lnTo>
                  <a:pt x="278" y="1288"/>
                </a:lnTo>
                <a:lnTo>
                  <a:pt x="331" y="898"/>
                </a:lnTo>
                <a:lnTo>
                  <a:pt x="386" y="576"/>
                </a:lnTo>
                <a:lnTo>
                  <a:pt x="443" y="322"/>
                </a:lnTo>
                <a:lnTo>
                  <a:pt x="503" y="153"/>
                </a:lnTo>
                <a:lnTo>
                  <a:pt x="564" y="34"/>
                </a:lnTo>
                <a:lnTo>
                  <a:pt x="62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4" name="el-1782805606270-23"/>
          <p:cNvSpPr/>
          <p:nvPr/>
        </p:nvSpPr>
        <p:spPr>
          <a:xfrm>
            <a:off x="1214407" y="2374546"/>
            <a:ext cx="42863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36"/>
                </a:lnTo>
                <a:lnTo>
                  <a:pt x="80491" y="146"/>
                </a:lnTo>
                <a:lnTo>
                  <a:pt x="70972" y="326"/>
                </a:lnTo>
                <a:lnTo>
                  <a:pt x="61732" y="577"/>
                </a:lnTo>
                <a:lnTo>
                  <a:pt x="52860" y="895"/>
                </a:lnTo>
                <a:lnTo>
                  <a:pt x="44443" y="1277"/>
                </a:lnTo>
                <a:lnTo>
                  <a:pt x="36561" y="1720"/>
                </a:lnTo>
                <a:lnTo>
                  <a:pt x="29289" y="2219"/>
                </a:lnTo>
                <a:lnTo>
                  <a:pt x="22699" y="2770"/>
                </a:lnTo>
                <a:lnTo>
                  <a:pt x="16853" y="3367"/>
                </a:lnTo>
                <a:lnTo>
                  <a:pt x="11808" y="4005"/>
                </a:lnTo>
                <a:lnTo>
                  <a:pt x="7612" y="4677"/>
                </a:lnTo>
                <a:lnTo>
                  <a:pt x="4306" y="5377"/>
                </a:lnTo>
                <a:lnTo>
                  <a:pt x="1921" y="6098"/>
                </a:lnTo>
                <a:lnTo>
                  <a:pt x="482" y="6833"/>
                </a:lnTo>
                <a:lnTo>
                  <a:pt x="0" y="7576"/>
                </a:lnTo>
                <a:lnTo>
                  <a:pt x="0" y="92424"/>
                </a:lnTo>
                <a:lnTo>
                  <a:pt x="482" y="93167"/>
                </a:lnTo>
                <a:lnTo>
                  <a:pt x="1921" y="93902"/>
                </a:lnTo>
                <a:lnTo>
                  <a:pt x="4306" y="94623"/>
                </a:lnTo>
                <a:lnTo>
                  <a:pt x="7612" y="95323"/>
                </a:lnTo>
                <a:lnTo>
                  <a:pt x="11808" y="95995"/>
                </a:lnTo>
                <a:lnTo>
                  <a:pt x="16853" y="96633"/>
                </a:lnTo>
                <a:lnTo>
                  <a:pt x="22699" y="97230"/>
                </a:lnTo>
                <a:lnTo>
                  <a:pt x="29289" y="97781"/>
                </a:lnTo>
                <a:lnTo>
                  <a:pt x="36561" y="98280"/>
                </a:lnTo>
                <a:lnTo>
                  <a:pt x="44443" y="98723"/>
                </a:lnTo>
                <a:lnTo>
                  <a:pt x="52860" y="99105"/>
                </a:lnTo>
                <a:lnTo>
                  <a:pt x="61732" y="99423"/>
                </a:lnTo>
                <a:lnTo>
                  <a:pt x="70972" y="99674"/>
                </a:lnTo>
                <a:lnTo>
                  <a:pt x="80491" y="99854"/>
                </a:lnTo>
                <a:lnTo>
                  <a:pt x="90198" y="99964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64"/>
                </a:lnTo>
                <a:lnTo>
                  <a:pt x="93483" y="99854"/>
                </a:lnTo>
                <a:lnTo>
                  <a:pt x="90304" y="99674"/>
                </a:lnTo>
                <a:lnTo>
                  <a:pt x="87217" y="99423"/>
                </a:lnTo>
                <a:lnTo>
                  <a:pt x="84254" y="99105"/>
                </a:lnTo>
                <a:lnTo>
                  <a:pt x="81442" y="98723"/>
                </a:lnTo>
                <a:lnTo>
                  <a:pt x="78809" y="98280"/>
                </a:lnTo>
                <a:lnTo>
                  <a:pt x="76380" y="97781"/>
                </a:lnTo>
                <a:lnTo>
                  <a:pt x="74179" y="97230"/>
                </a:lnTo>
                <a:lnTo>
                  <a:pt x="72226" y="96633"/>
                </a:lnTo>
                <a:lnTo>
                  <a:pt x="70541" y="95995"/>
                </a:lnTo>
                <a:lnTo>
                  <a:pt x="69139" y="95323"/>
                </a:lnTo>
                <a:lnTo>
                  <a:pt x="68035" y="94623"/>
                </a:lnTo>
                <a:lnTo>
                  <a:pt x="67239" y="93902"/>
                </a:lnTo>
                <a:lnTo>
                  <a:pt x="66758" y="93167"/>
                </a:lnTo>
                <a:lnTo>
                  <a:pt x="66597" y="92424"/>
                </a:lnTo>
                <a:lnTo>
                  <a:pt x="66597" y="7576"/>
                </a:lnTo>
                <a:lnTo>
                  <a:pt x="66758" y="6833"/>
                </a:lnTo>
                <a:lnTo>
                  <a:pt x="67239" y="6098"/>
                </a:lnTo>
                <a:lnTo>
                  <a:pt x="68035" y="5377"/>
                </a:lnTo>
                <a:lnTo>
                  <a:pt x="69139" y="4677"/>
                </a:lnTo>
                <a:lnTo>
                  <a:pt x="70541" y="4005"/>
                </a:lnTo>
                <a:lnTo>
                  <a:pt x="72226" y="3367"/>
                </a:lnTo>
                <a:lnTo>
                  <a:pt x="74179" y="2770"/>
                </a:lnTo>
                <a:lnTo>
                  <a:pt x="76380" y="2219"/>
                </a:lnTo>
                <a:lnTo>
                  <a:pt x="78809" y="1720"/>
                </a:lnTo>
                <a:lnTo>
                  <a:pt x="81442" y="1277"/>
                </a:lnTo>
                <a:lnTo>
                  <a:pt x="84254" y="895"/>
                </a:lnTo>
                <a:lnTo>
                  <a:pt x="87217" y="577"/>
                </a:lnTo>
                <a:lnTo>
                  <a:pt x="90304" y="326"/>
                </a:lnTo>
                <a:lnTo>
                  <a:pt x="93483" y="146"/>
                </a:lnTo>
                <a:lnTo>
                  <a:pt x="96726" y="36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5" name="el-1782805606260-19"/>
          <p:cNvSpPr/>
          <p:nvPr/>
        </p:nvSpPr>
        <p:spPr>
          <a:xfrm>
            <a:off x="1214407" y="3026039"/>
            <a:ext cx="6858000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25" y="0"/>
                </a:moveTo>
                <a:lnTo>
                  <a:pt x="99375" y="0"/>
                </a:lnTo>
                <a:lnTo>
                  <a:pt x="99436" y="34"/>
                </a:lnTo>
                <a:lnTo>
                  <a:pt x="99497" y="153"/>
                </a:lnTo>
                <a:lnTo>
                  <a:pt x="99557" y="322"/>
                </a:lnTo>
                <a:lnTo>
                  <a:pt x="99614" y="576"/>
                </a:lnTo>
                <a:lnTo>
                  <a:pt x="99669" y="898"/>
                </a:lnTo>
                <a:lnTo>
                  <a:pt x="99722" y="1288"/>
                </a:lnTo>
                <a:lnTo>
                  <a:pt x="99771" y="1729"/>
                </a:lnTo>
                <a:lnTo>
                  <a:pt x="99817" y="2237"/>
                </a:lnTo>
                <a:lnTo>
                  <a:pt x="99858" y="2797"/>
                </a:lnTo>
                <a:lnTo>
                  <a:pt x="99894" y="3390"/>
                </a:lnTo>
                <a:lnTo>
                  <a:pt x="99926" y="4034"/>
                </a:lnTo>
                <a:lnTo>
                  <a:pt x="99953" y="4712"/>
                </a:lnTo>
                <a:lnTo>
                  <a:pt x="99974" y="5407"/>
                </a:lnTo>
                <a:lnTo>
                  <a:pt x="99988" y="6136"/>
                </a:lnTo>
                <a:lnTo>
                  <a:pt x="99997" y="6881"/>
                </a:lnTo>
                <a:lnTo>
                  <a:pt x="100000" y="7627"/>
                </a:lnTo>
                <a:lnTo>
                  <a:pt x="100000" y="92373"/>
                </a:lnTo>
                <a:lnTo>
                  <a:pt x="99997" y="93119"/>
                </a:lnTo>
                <a:lnTo>
                  <a:pt x="99988" y="93864"/>
                </a:lnTo>
                <a:lnTo>
                  <a:pt x="99974" y="94593"/>
                </a:lnTo>
                <a:lnTo>
                  <a:pt x="99953" y="95288"/>
                </a:lnTo>
                <a:lnTo>
                  <a:pt x="99926" y="95966"/>
                </a:lnTo>
                <a:lnTo>
                  <a:pt x="99894" y="96610"/>
                </a:lnTo>
                <a:lnTo>
                  <a:pt x="99858" y="97203"/>
                </a:lnTo>
                <a:lnTo>
                  <a:pt x="99817" y="97763"/>
                </a:lnTo>
                <a:lnTo>
                  <a:pt x="99771" y="98271"/>
                </a:lnTo>
                <a:lnTo>
                  <a:pt x="99722" y="98712"/>
                </a:lnTo>
                <a:lnTo>
                  <a:pt x="99669" y="99102"/>
                </a:lnTo>
                <a:lnTo>
                  <a:pt x="99614" y="99424"/>
                </a:lnTo>
                <a:lnTo>
                  <a:pt x="99557" y="99678"/>
                </a:lnTo>
                <a:lnTo>
                  <a:pt x="99497" y="99847"/>
                </a:lnTo>
                <a:lnTo>
                  <a:pt x="99436" y="99966"/>
                </a:lnTo>
                <a:lnTo>
                  <a:pt x="99375" y="100000"/>
                </a:lnTo>
                <a:lnTo>
                  <a:pt x="625" y="100000"/>
                </a:lnTo>
                <a:lnTo>
                  <a:pt x="564" y="99966"/>
                </a:lnTo>
                <a:lnTo>
                  <a:pt x="503" y="99847"/>
                </a:lnTo>
                <a:lnTo>
                  <a:pt x="443" y="99678"/>
                </a:lnTo>
                <a:lnTo>
                  <a:pt x="386" y="99424"/>
                </a:lnTo>
                <a:lnTo>
                  <a:pt x="331" y="99102"/>
                </a:lnTo>
                <a:lnTo>
                  <a:pt x="278" y="98712"/>
                </a:lnTo>
                <a:lnTo>
                  <a:pt x="229" y="98271"/>
                </a:lnTo>
                <a:lnTo>
                  <a:pt x="183" y="97763"/>
                </a:lnTo>
                <a:lnTo>
                  <a:pt x="142" y="97203"/>
                </a:lnTo>
                <a:lnTo>
                  <a:pt x="106" y="96610"/>
                </a:lnTo>
                <a:lnTo>
                  <a:pt x="74" y="95966"/>
                </a:lnTo>
                <a:lnTo>
                  <a:pt x="47" y="95288"/>
                </a:lnTo>
                <a:lnTo>
                  <a:pt x="26" y="94593"/>
                </a:lnTo>
                <a:lnTo>
                  <a:pt x="13" y="93864"/>
                </a:lnTo>
                <a:lnTo>
                  <a:pt x="3" y="93119"/>
                </a:lnTo>
                <a:lnTo>
                  <a:pt x="0" y="92373"/>
                </a:lnTo>
                <a:lnTo>
                  <a:pt x="0" y="7627"/>
                </a:lnTo>
                <a:lnTo>
                  <a:pt x="3" y="6881"/>
                </a:lnTo>
                <a:lnTo>
                  <a:pt x="13" y="6136"/>
                </a:lnTo>
                <a:lnTo>
                  <a:pt x="26" y="5407"/>
                </a:lnTo>
                <a:lnTo>
                  <a:pt x="47" y="4712"/>
                </a:lnTo>
                <a:lnTo>
                  <a:pt x="74" y="4034"/>
                </a:lnTo>
                <a:lnTo>
                  <a:pt x="106" y="3390"/>
                </a:lnTo>
                <a:lnTo>
                  <a:pt x="142" y="2797"/>
                </a:lnTo>
                <a:lnTo>
                  <a:pt x="183" y="2237"/>
                </a:lnTo>
                <a:lnTo>
                  <a:pt x="229" y="1729"/>
                </a:lnTo>
                <a:lnTo>
                  <a:pt x="278" y="1288"/>
                </a:lnTo>
                <a:lnTo>
                  <a:pt x="331" y="898"/>
                </a:lnTo>
                <a:lnTo>
                  <a:pt x="386" y="576"/>
                </a:lnTo>
                <a:lnTo>
                  <a:pt x="443" y="322"/>
                </a:lnTo>
                <a:lnTo>
                  <a:pt x="503" y="153"/>
                </a:lnTo>
                <a:lnTo>
                  <a:pt x="564" y="34"/>
                </a:lnTo>
                <a:lnTo>
                  <a:pt x="62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6" name="el-1782805606272-24"/>
          <p:cNvSpPr/>
          <p:nvPr/>
        </p:nvSpPr>
        <p:spPr>
          <a:xfrm>
            <a:off x="1214407" y="3026039"/>
            <a:ext cx="42863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36"/>
                </a:lnTo>
                <a:lnTo>
                  <a:pt x="80491" y="146"/>
                </a:lnTo>
                <a:lnTo>
                  <a:pt x="70972" y="326"/>
                </a:lnTo>
                <a:lnTo>
                  <a:pt x="61732" y="577"/>
                </a:lnTo>
                <a:lnTo>
                  <a:pt x="52860" y="895"/>
                </a:lnTo>
                <a:lnTo>
                  <a:pt x="44443" y="1277"/>
                </a:lnTo>
                <a:lnTo>
                  <a:pt x="36561" y="1720"/>
                </a:lnTo>
                <a:lnTo>
                  <a:pt x="29289" y="2219"/>
                </a:lnTo>
                <a:lnTo>
                  <a:pt x="22699" y="2770"/>
                </a:lnTo>
                <a:lnTo>
                  <a:pt x="16853" y="3367"/>
                </a:lnTo>
                <a:lnTo>
                  <a:pt x="11808" y="4005"/>
                </a:lnTo>
                <a:lnTo>
                  <a:pt x="7612" y="4677"/>
                </a:lnTo>
                <a:lnTo>
                  <a:pt x="4306" y="5377"/>
                </a:lnTo>
                <a:lnTo>
                  <a:pt x="1921" y="6098"/>
                </a:lnTo>
                <a:lnTo>
                  <a:pt x="482" y="6833"/>
                </a:lnTo>
                <a:lnTo>
                  <a:pt x="0" y="7576"/>
                </a:lnTo>
                <a:lnTo>
                  <a:pt x="0" y="92424"/>
                </a:lnTo>
                <a:lnTo>
                  <a:pt x="482" y="93167"/>
                </a:lnTo>
                <a:lnTo>
                  <a:pt x="1921" y="93902"/>
                </a:lnTo>
                <a:lnTo>
                  <a:pt x="4306" y="94623"/>
                </a:lnTo>
                <a:lnTo>
                  <a:pt x="7612" y="95323"/>
                </a:lnTo>
                <a:lnTo>
                  <a:pt x="11808" y="95995"/>
                </a:lnTo>
                <a:lnTo>
                  <a:pt x="16853" y="96633"/>
                </a:lnTo>
                <a:lnTo>
                  <a:pt x="22699" y="97230"/>
                </a:lnTo>
                <a:lnTo>
                  <a:pt x="29289" y="97781"/>
                </a:lnTo>
                <a:lnTo>
                  <a:pt x="36561" y="98280"/>
                </a:lnTo>
                <a:lnTo>
                  <a:pt x="44443" y="98723"/>
                </a:lnTo>
                <a:lnTo>
                  <a:pt x="52860" y="99105"/>
                </a:lnTo>
                <a:lnTo>
                  <a:pt x="61732" y="99423"/>
                </a:lnTo>
                <a:lnTo>
                  <a:pt x="70972" y="99674"/>
                </a:lnTo>
                <a:lnTo>
                  <a:pt x="80491" y="99854"/>
                </a:lnTo>
                <a:lnTo>
                  <a:pt x="90198" y="99964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64"/>
                </a:lnTo>
                <a:lnTo>
                  <a:pt x="93483" y="99854"/>
                </a:lnTo>
                <a:lnTo>
                  <a:pt x="90304" y="99674"/>
                </a:lnTo>
                <a:lnTo>
                  <a:pt x="87217" y="99423"/>
                </a:lnTo>
                <a:lnTo>
                  <a:pt x="84254" y="99105"/>
                </a:lnTo>
                <a:lnTo>
                  <a:pt x="81442" y="98723"/>
                </a:lnTo>
                <a:lnTo>
                  <a:pt x="78809" y="98280"/>
                </a:lnTo>
                <a:lnTo>
                  <a:pt x="76380" y="97781"/>
                </a:lnTo>
                <a:lnTo>
                  <a:pt x="74179" y="97230"/>
                </a:lnTo>
                <a:lnTo>
                  <a:pt x="72226" y="96633"/>
                </a:lnTo>
                <a:lnTo>
                  <a:pt x="70541" y="95995"/>
                </a:lnTo>
                <a:lnTo>
                  <a:pt x="69139" y="95323"/>
                </a:lnTo>
                <a:lnTo>
                  <a:pt x="68035" y="94623"/>
                </a:lnTo>
                <a:lnTo>
                  <a:pt x="67239" y="93902"/>
                </a:lnTo>
                <a:lnTo>
                  <a:pt x="66758" y="93167"/>
                </a:lnTo>
                <a:lnTo>
                  <a:pt x="66597" y="92424"/>
                </a:lnTo>
                <a:lnTo>
                  <a:pt x="66597" y="7576"/>
                </a:lnTo>
                <a:lnTo>
                  <a:pt x="66758" y="6833"/>
                </a:lnTo>
                <a:lnTo>
                  <a:pt x="67239" y="6098"/>
                </a:lnTo>
                <a:lnTo>
                  <a:pt x="68035" y="5377"/>
                </a:lnTo>
                <a:lnTo>
                  <a:pt x="69139" y="4677"/>
                </a:lnTo>
                <a:lnTo>
                  <a:pt x="70541" y="4005"/>
                </a:lnTo>
                <a:lnTo>
                  <a:pt x="72226" y="3367"/>
                </a:lnTo>
                <a:lnTo>
                  <a:pt x="74179" y="2770"/>
                </a:lnTo>
                <a:lnTo>
                  <a:pt x="76380" y="2219"/>
                </a:lnTo>
                <a:lnTo>
                  <a:pt x="78809" y="1720"/>
                </a:lnTo>
                <a:lnTo>
                  <a:pt x="81442" y="1277"/>
                </a:lnTo>
                <a:lnTo>
                  <a:pt x="84254" y="895"/>
                </a:lnTo>
                <a:lnTo>
                  <a:pt x="87217" y="577"/>
                </a:lnTo>
                <a:lnTo>
                  <a:pt x="90304" y="326"/>
                </a:lnTo>
                <a:lnTo>
                  <a:pt x="93483" y="146"/>
                </a:lnTo>
                <a:lnTo>
                  <a:pt x="96726" y="36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7" name="el-1782805606268-20"/>
          <p:cNvSpPr/>
          <p:nvPr/>
        </p:nvSpPr>
        <p:spPr>
          <a:xfrm>
            <a:off x="1214407" y="3677530"/>
            <a:ext cx="6858000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625" y="0"/>
                </a:moveTo>
                <a:lnTo>
                  <a:pt x="99375" y="0"/>
                </a:lnTo>
                <a:lnTo>
                  <a:pt x="99436" y="34"/>
                </a:lnTo>
                <a:lnTo>
                  <a:pt x="99497" y="153"/>
                </a:lnTo>
                <a:lnTo>
                  <a:pt x="99557" y="322"/>
                </a:lnTo>
                <a:lnTo>
                  <a:pt x="99614" y="576"/>
                </a:lnTo>
                <a:lnTo>
                  <a:pt x="99669" y="898"/>
                </a:lnTo>
                <a:lnTo>
                  <a:pt x="99722" y="1288"/>
                </a:lnTo>
                <a:lnTo>
                  <a:pt x="99771" y="1729"/>
                </a:lnTo>
                <a:lnTo>
                  <a:pt x="99817" y="2237"/>
                </a:lnTo>
                <a:lnTo>
                  <a:pt x="99858" y="2797"/>
                </a:lnTo>
                <a:lnTo>
                  <a:pt x="99894" y="3390"/>
                </a:lnTo>
                <a:lnTo>
                  <a:pt x="99926" y="4034"/>
                </a:lnTo>
                <a:lnTo>
                  <a:pt x="99953" y="4712"/>
                </a:lnTo>
                <a:lnTo>
                  <a:pt x="99974" y="5407"/>
                </a:lnTo>
                <a:lnTo>
                  <a:pt x="99988" y="6136"/>
                </a:lnTo>
                <a:lnTo>
                  <a:pt x="99997" y="6881"/>
                </a:lnTo>
                <a:lnTo>
                  <a:pt x="100000" y="7627"/>
                </a:lnTo>
                <a:lnTo>
                  <a:pt x="100000" y="92373"/>
                </a:lnTo>
                <a:lnTo>
                  <a:pt x="99997" y="93119"/>
                </a:lnTo>
                <a:lnTo>
                  <a:pt x="99988" y="93864"/>
                </a:lnTo>
                <a:lnTo>
                  <a:pt x="99974" y="94593"/>
                </a:lnTo>
                <a:lnTo>
                  <a:pt x="99953" y="95288"/>
                </a:lnTo>
                <a:lnTo>
                  <a:pt x="99926" y="95966"/>
                </a:lnTo>
                <a:lnTo>
                  <a:pt x="99894" y="96610"/>
                </a:lnTo>
                <a:lnTo>
                  <a:pt x="99858" y="97203"/>
                </a:lnTo>
                <a:lnTo>
                  <a:pt x="99817" y="97763"/>
                </a:lnTo>
                <a:lnTo>
                  <a:pt x="99771" y="98271"/>
                </a:lnTo>
                <a:lnTo>
                  <a:pt x="99722" y="98712"/>
                </a:lnTo>
                <a:lnTo>
                  <a:pt x="99669" y="99102"/>
                </a:lnTo>
                <a:lnTo>
                  <a:pt x="99614" y="99424"/>
                </a:lnTo>
                <a:lnTo>
                  <a:pt x="99557" y="99678"/>
                </a:lnTo>
                <a:lnTo>
                  <a:pt x="99497" y="99847"/>
                </a:lnTo>
                <a:lnTo>
                  <a:pt x="99436" y="99966"/>
                </a:lnTo>
                <a:lnTo>
                  <a:pt x="99375" y="100000"/>
                </a:lnTo>
                <a:lnTo>
                  <a:pt x="625" y="100000"/>
                </a:lnTo>
                <a:lnTo>
                  <a:pt x="564" y="99966"/>
                </a:lnTo>
                <a:lnTo>
                  <a:pt x="503" y="99847"/>
                </a:lnTo>
                <a:lnTo>
                  <a:pt x="443" y="99678"/>
                </a:lnTo>
                <a:lnTo>
                  <a:pt x="386" y="99424"/>
                </a:lnTo>
                <a:lnTo>
                  <a:pt x="331" y="99102"/>
                </a:lnTo>
                <a:lnTo>
                  <a:pt x="278" y="98712"/>
                </a:lnTo>
                <a:lnTo>
                  <a:pt x="229" y="98271"/>
                </a:lnTo>
                <a:lnTo>
                  <a:pt x="183" y="97763"/>
                </a:lnTo>
                <a:lnTo>
                  <a:pt x="142" y="97203"/>
                </a:lnTo>
                <a:lnTo>
                  <a:pt x="106" y="96610"/>
                </a:lnTo>
                <a:lnTo>
                  <a:pt x="74" y="95966"/>
                </a:lnTo>
                <a:lnTo>
                  <a:pt x="47" y="95288"/>
                </a:lnTo>
                <a:lnTo>
                  <a:pt x="26" y="94593"/>
                </a:lnTo>
                <a:lnTo>
                  <a:pt x="13" y="93864"/>
                </a:lnTo>
                <a:lnTo>
                  <a:pt x="3" y="93119"/>
                </a:lnTo>
                <a:lnTo>
                  <a:pt x="0" y="92373"/>
                </a:lnTo>
                <a:lnTo>
                  <a:pt x="0" y="7627"/>
                </a:lnTo>
                <a:lnTo>
                  <a:pt x="3" y="6881"/>
                </a:lnTo>
                <a:lnTo>
                  <a:pt x="13" y="6136"/>
                </a:lnTo>
                <a:lnTo>
                  <a:pt x="26" y="5407"/>
                </a:lnTo>
                <a:lnTo>
                  <a:pt x="47" y="4712"/>
                </a:lnTo>
                <a:lnTo>
                  <a:pt x="74" y="4034"/>
                </a:lnTo>
                <a:lnTo>
                  <a:pt x="106" y="3390"/>
                </a:lnTo>
                <a:lnTo>
                  <a:pt x="142" y="2797"/>
                </a:lnTo>
                <a:lnTo>
                  <a:pt x="183" y="2237"/>
                </a:lnTo>
                <a:lnTo>
                  <a:pt x="229" y="1729"/>
                </a:lnTo>
                <a:lnTo>
                  <a:pt x="278" y="1288"/>
                </a:lnTo>
                <a:lnTo>
                  <a:pt x="331" y="898"/>
                </a:lnTo>
                <a:lnTo>
                  <a:pt x="386" y="576"/>
                </a:lnTo>
                <a:lnTo>
                  <a:pt x="443" y="322"/>
                </a:lnTo>
                <a:lnTo>
                  <a:pt x="503" y="153"/>
                </a:lnTo>
                <a:lnTo>
                  <a:pt x="564" y="34"/>
                </a:lnTo>
                <a:lnTo>
                  <a:pt x="62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8" name="el-1782805606272-25"/>
          <p:cNvSpPr/>
          <p:nvPr/>
        </p:nvSpPr>
        <p:spPr>
          <a:xfrm>
            <a:off x="1214407" y="3677530"/>
            <a:ext cx="42863" cy="56576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36"/>
                </a:lnTo>
                <a:lnTo>
                  <a:pt x="80491" y="146"/>
                </a:lnTo>
                <a:lnTo>
                  <a:pt x="70972" y="326"/>
                </a:lnTo>
                <a:lnTo>
                  <a:pt x="61732" y="577"/>
                </a:lnTo>
                <a:lnTo>
                  <a:pt x="52860" y="895"/>
                </a:lnTo>
                <a:lnTo>
                  <a:pt x="44443" y="1277"/>
                </a:lnTo>
                <a:lnTo>
                  <a:pt x="36561" y="1720"/>
                </a:lnTo>
                <a:lnTo>
                  <a:pt x="29289" y="2219"/>
                </a:lnTo>
                <a:lnTo>
                  <a:pt x="22699" y="2770"/>
                </a:lnTo>
                <a:lnTo>
                  <a:pt x="16853" y="3367"/>
                </a:lnTo>
                <a:lnTo>
                  <a:pt x="11808" y="4005"/>
                </a:lnTo>
                <a:lnTo>
                  <a:pt x="7612" y="4677"/>
                </a:lnTo>
                <a:lnTo>
                  <a:pt x="4306" y="5377"/>
                </a:lnTo>
                <a:lnTo>
                  <a:pt x="1921" y="6098"/>
                </a:lnTo>
                <a:lnTo>
                  <a:pt x="482" y="6833"/>
                </a:lnTo>
                <a:lnTo>
                  <a:pt x="0" y="7576"/>
                </a:lnTo>
                <a:lnTo>
                  <a:pt x="0" y="92424"/>
                </a:lnTo>
                <a:lnTo>
                  <a:pt x="482" y="93167"/>
                </a:lnTo>
                <a:lnTo>
                  <a:pt x="1921" y="93902"/>
                </a:lnTo>
                <a:lnTo>
                  <a:pt x="4306" y="94623"/>
                </a:lnTo>
                <a:lnTo>
                  <a:pt x="7612" y="95323"/>
                </a:lnTo>
                <a:lnTo>
                  <a:pt x="11808" y="95995"/>
                </a:lnTo>
                <a:lnTo>
                  <a:pt x="16853" y="96633"/>
                </a:lnTo>
                <a:lnTo>
                  <a:pt x="22699" y="97230"/>
                </a:lnTo>
                <a:lnTo>
                  <a:pt x="29289" y="97781"/>
                </a:lnTo>
                <a:lnTo>
                  <a:pt x="36561" y="98280"/>
                </a:lnTo>
                <a:lnTo>
                  <a:pt x="44443" y="98723"/>
                </a:lnTo>
                <a:lnTo>
                  <a:pt x="52860" y="99105"/>
                </a:lnTo>
                <a:lnTo>
                  <a:pt x="61732" y="99423"/>
                </a:lnTo>
                <a:lnTo>
                  <a:pt x="70972" y="99674"/>
                </a:lnTo>
                <a:lnTo>
                  <a:pt x="80491" y="99854"/>
                </a:lnTo>
                <a:lnTo>
                  <a:pt x="90198" y="99964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64"/>
                </a:lnTo>
                <a:lnTo>
                  <a:pt x="93483" y="99854"/>
                </a:lnTo>
                <a:lnTo>
                  <a:pt x="90304" y="99674"/>
                </a:lnTo>
                <a:lnTo>
                  <a:pt x="87217" y="99423"/>
                </a:lnTo>
                <a:lnTo>
                  <a:pt x="84254" y="99105"/>
                </a:lnTo>
                <a:lnTo>
                  <a:pt x="81442" y="98723"/>
                </a:lnTo>
                <a:lnTo>
                  <a:pt x="78809" y="98280"/>
                </a:lnTo>
                <a:lnTo>
                  <a:pt x="76380" y="97781"/>
                </a:lnTo>
                <a:lnTo>
                  <a:pt x="74179" y="97230"/>
                </a:lnTo>
                <a:lnTo>
                  <a:pt x="72226" y="96633"/>
                </a:lnTo>
                <a:lnTo>
                  <a:pt x="70541" y="95995"/>
                </a:lnTo>
                <a:lnTo>
                  <a:pt x="69139" y="95323"/>
                </a:lnTo>
                <a:lnTo>
                  <a:pt x="68035" y="94623"/>
                </a:lnTo>
                <a:lnTo>
                  <a:pt x="67239" y="93902"/>
                </a:lnTo>
                <a:lnTo>
                  <a:pt x="66758" y="93167"/>
                </a:lnTo>
                <a:lnTo>
                  <a:pt x="66597" y="92424"/>
                </a:lnTo>
                <a:lnTo>
                  <a:pt x="66597" y="7576"/>
                </a:lnTo>
                <a:lnTo>
                  <a:pt x="66758" y="6833"/>
                </a:lnTo>
                <a:lnTo>
                  <a:pt x="67239" y="6098"/>
                </a:lnTo>
                <a:lnTo>
                  <a:pt x="68035" y="5377"/>
                </a:lnTo>
                <a:lnTo>
                  <a:pt x="69139" y="4677"/>
                </a:lnTo>
                <a:lnTo>
                  <a:pt x="70541" y="4005"/>
                </a:lnTo>
                <a:lnTo>
                  <a:pt x="72226" y="3367"/>
                </a:lnTo>
                <a:lnTo>
                  <a:pt x="74179" y="2770"/>
                </a:lnTo>
                <a:lnTo>
                  <a:pt x="76380" y="2219"/>
                </a:lnTo>
                <a:lnTo>
                  <a:pt x="78809" y="1720"/>
                </a:lnTo>
                <a:lnTo>
                  <a:pt x="81442" y="1277"/>
                </a:lnTo>
                <a:lnTo>
                  <a:pt x="84254" y="895"/>
                </a:lnTo>
                <a:lnTo>
                  <a:pt x="87217" y="577"/>
                </a:lnTo>
                <a:lnTo>
                  <a:pt x="90304" y="326"/>
                </a:lnTo>
                <a:lnTo>
                  <a:pt x="93483" y="146"/>
                </a:lnTo>
                <a:lnTo>
                  <a:pt x="96726" y="36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9" name="el-1782805606164-8"/>
          <p:cNvCxnSpPr/>
          <p:nvPr/>
        </p:nvCxnSpPr>
        <p:spPr>
          <a:xfrm>
            <a:off x="8291447" y="4911268"/>
            <a:ext cx="914" cy="128587"/>
          </a:xfrm>
          <a:prstGeom prst="line">
            <a:avLst/>
          </a:prstGeom>
          <a:ln w="9525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el-1782805606177-9"/>
          <p:cNvSpPr txBox="1"/>
          <p:nvPr/>
        </p:nvSpPr>
        <p:spPr>
          <a:xfrm>
            <a:off x="683260" y="193040"/>
            <a:ext cx="808355" cy="187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lang="zh-CN" altLang="" sz="1010" b="1" spc="113">
                <a:solidFill>
                  <a:srgbClr val="1A2A3A">
                    <a:alpha val="7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1010" b="1" spc="113">
                <a:solidFill>
                  <a:srgbClr val="1A2A3A">
                    <a:alpha val="7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endParaRPr lang="zh-CN" altLang="" sz="1010" b="1" spc="113">
              <a:solidFill>
                <a:srgbClr val="1A2A3A">
                  <a:alpha val="7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el-1782805606178-10"/>
          <p:cNvSpPr txBox="1"/>
          <p:nvPr/>
        </p:nvSpPr>
        <p:spPr>
          <a:xfrm>
            <a:off x="1692918" y="187298"/>
            <a:ext cx="1656990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 spc="56">
                <a:solidFill>
                  <a:srgbClr val="5A6A7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泉州台商投资区交通运输执法人员</a:t>
            </a:r>
            <a:endParaRPr sz="780" spc="56">
              <a:solidFill>
                <a:srgbClr val="5A6A7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el-1782805606179-11"/>
          <p:cNvSpPr txBox="1"/>
          <p:nvPr/>
        </p:nvSpPr>
        <p:spPr>
          <a:xfrm>
            <a:off x="8408314" y="187358"/>
            <a:ext cx="385672" cy="13243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目录</a:t>
            </a:r>
            <a:endParaRPr sz="78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06275-26"/>
          <p:cNvSpPr txBox="1"/>
          <p:nvPr/>
        </p:nvSpPr>
        <p:spPr>
          <a:xfrm>
            <a:off x="1314360" y="1200150"/>
            <a:ext cx="642938" cy="30859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r>
              <a:rPr sz="202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  <a:endParaRPr sz="202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06275-27"/>
          <p:cNvSpPr txBox="1"/>
          <p:nvPr/>
        </p:nvSpPr>
        <p:spPr>
          <a:xfrm>
            <a:off x="2185837" y="1233377"/>
            <a:ext cx="1492744" cy="2420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460" b="1" spc="113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出台背景与目的</a:t>
            </a:r>
            <a:endParaRPr sz="1460" b="1" spc="113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06276-28"/>
          <p:cNvSpPr txBox="1"/>
          <p:nvPr/>
        </p:nvSpPr>
        <p:spPr>
          <a:xfrm>
            <a:off x="1314360" y="1851642"/>
            <a:ext cx="642938" cy="30859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r>
              <a:rPr sz="202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  <a:endParaRPr sz="202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06277-29"/>
          <p:cNvSpPr txBox="1"/>
          <p:nvPr/>
        </p:nvSpPr>
        <p:spPr>
          <a:xfrm>
            <a:off x="2185837" y="1884869"/>
            <a:ext cx="2092639" cy="2420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460" b="1" spc="113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基本行为原则（总则）</a:t>
            </a:r>
            <a:endParaRPr sz="1460" b="1" spc="113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06277-30"/>
          <p:cNvSpPr txBox="1"/>
          <p:nvPr/>
        </p:nvSpPr>
        <p:spPr>
          <a:xfrm>
            <a:off x="1314360" y="2503134"/>
            <a:ext cx="642938" cy="30859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r>
              <a:rPr sz="202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  <a:endParaRPr sz="202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06278-31"/>
          <p:cNvSpPr txBox="1"/>
          <p:nvPr/>
        </p:nvSpPr>
        <p:spPr>
          <a:xfrm>
            <a:off x="2185837" y="2536362"/>
            <a:ext cx="1892644" cy="2420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460" b="1" spc="113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着装与仪容举止规范</a:t>
            </a:r>
            <a:endParaRPr sz="1460" b="1" spc="113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06279-32"/>
          <p:cNvSpPr txBox="1"/>
          <p:nvPr/>
        </p:nvSpPr>
        <p:spPr>
          <a:xfrm>
            <a:off x="1314360" y="3154626"/>
            <a:ext cx="642938" cy="30859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r>
              <a:rPr sz="202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04</a:t>
            </a:r>
            <a:endParaRPr sz="202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06291-33"/>
          <p:cNvSpPr txBox="1"/>
          <p:nvPr/>
        </p:nvSpPr>
        <p:spPr>
          <a:xfrm>
            <a:off x="2185837" y="3187854"/>
            <a:ext cx="2292634" cy="2420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460" b="1" spc="113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执法用语与现场执法规范</a:t>
            </a:r>
            <a:endParaRPr sz="1460" b="1" spc="113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06291-34"/>
          <p:cNvSpPr txBox="1"/>
          <p:nvPr/>
        </p:nvSpPr>
        <p:spPr>
          <a:xfrm>
            <a:off x="1314360" y="3806118"/>
            <a:ext cx="642938" cy="30859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r">
              <a:lnSpc>
                <a:spcPct val="100000"/>
              </a:lnSpc>
            </a:pPr>
            <a:r>
              <a:rPr sz="202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05</a:t>
            </a:r>
            <a:endParaRPr sz="202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06292-35"/>
          <p:cNvSpPr txBox="1"/>
          <p:nvPr/>
        </p:nvSpPr>
        <p:spPr>
          <a:xfrm>
            <a:off x="2185837" y="3839346"/>
            <a:ext cx="2892529" cy="24204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460" b="1" spc="113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廉洁纪律、执法禁令与监督考核</a:t>
            </a:r>
            <a:endParaRPr sz="1460" b="1" spc="113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06186-13"/>
          <p:cNvSpPr txBox="1"/>
          <p:nvPr/>
        </p:nvSpPr>
        <p:spPr>
          <a:xfrm>
            <a:off x="542925" y="4909287"/>
            <a:ext cx="2449766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5A6A7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泉州台商投资区管理委员会自然资源与规划建设交通局</a:t>
            </a:r>
            <a:endParaRPr sz="780">
              <a:solidFill>
                <a:srgbClr val="5A6A7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" name="el-1782805606188-15"/>
          <p:cNvSpPr txBox="1"/>
          <p:nvPr/>
        </p:nvSpPr>
        <p:spPr>
          <a:xfrm>
            <a:off x="8409274" y="4909287"/>
            <a:ext cx="384712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 / 21</a:t>
            </a:r>
            <a:endParaRPr sz="78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36" name="el-1782805606077-1"/>
          <p:cNvCxnSpPr/>
          <p:nvPr/>
        </p:nvCxnSpPr>
        <p:spPr>
          <a:xfrm>
            <a:off x="14302" y="0"/>
            <a:ext cx="914" cy="5143500"/>
          </a:xfrm>
          <a:prstGeom prst="line">
            <a:avLst/>
          </a:prstGeom>
          <a:ln w="28545" cap="flat">
            <a:solidFill>
              <a:srgbClr val="C9A84C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11823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11824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11827-7"/>
          <p:cNvSpPr/>
          <p:nvPr/>
        </p:nvSpPr>
        <p:spPr>
          <a:xfrm>
            <a:off x="30" y="42863"/>
            <a:ext cx="21431" cy="5057775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11842-14"/>
          <p:cNvSpPr/>
          <p:nvPr/>
        </p:nvSpPr>
        <p:spPr>
          <a:xfrm>
            <a:off x="428655" y="1385918"/>
            <a:ext cx="2638385" cy="182868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625" y="0"/>
                </a:moveTo>
                <a:lnTo>
                  <a:pt x="98375" y="0"/>
                </a:lnTo>
                <a:lnTo>
                  <a:pt x="98534" y="10"/>
                </a:lnTo>
                <a:lnTo>
                  <a:pt x="98693" y="47"/>
                </a:lnTo>
                <a:lnTo>
                  <a:pt x="98848" y="99"/>
                </a:lnTo>
                <a:lnTo>
                  <a:pt x="98996" y="177"/>
                </a:lnTo>
                <a:lnTo>
                  <a:pt x="99141" y="276"/>
                </a:lnTo>
                <a:lnTo>
                  <a:pt x="99278" y="396"/>
                </a:lnTo>
                <a:lnTo>
                  <a:pt x="99404" y="531"/>
                </a:lnTo>
                <a:lnTo>
                  <a:pt x="99523" y="688"/>
                </a:lnTo>
                <a:lnTo>
                  <a:pt x="99632" y="859"/>
                </a:lnTo>
                <a:lnTo>
                  <a:pt x="99726" y="1042"/>
                </a:lnTo>
                <a:lnTo>
                  <a:pt x="99809" y="1240"/>
                </a:lnTo>
                <a:lnTo>
                  <a:pt x="99877" y="1448"/>
                </a:lnTo>
                <a:lnTo>
                  <a:pt x="99931" y="1661"/>
                </a:lnTo>
                <a:lnTo>
                  <a:pt x="99968" y="1885"/>
                </a:lnTo>
                <a:lnTo>
                  <a:pt x="99993" y="2115"/>
                </a:lnTo>
                <a:lnTo>
                  <a:pt x="100000" y="2344"/>
                </a:lnTo>
                <a:lnTo>
                  <a:pt x="100000" y="97656"/>
                </a:lnTo>
                <a:lnTo>
                  <a:pt x="99993" y="97885"/>
                </a:lnTo>
                <a:lnTo>
                  <a:pt x="99968" y="98115"/>
                </a:lnTo>
                <a:lnTo>
                  <a:pt x="99931" y="98339"/>
                </a:lnTo>
                <a:lnTo>
                  <a:pt x="99877" y="98552"/>
                </a:lnTo>
                <a:lnTo>
                  <a:pt x="99809" y="98760"/>
                </a:lnTo>
                <a:lnTo>
                  <a:pt x="99726" y="98958"/>
                </a:lnTo>
                <a:lnTo>
                  <a:pt x="99632" y="99141"/>
                </a:lnTo>
                <a:lnTo>
                  <a:pt x="99523" y="99313"/>
                </a:lnTo>
                <a:lnTo>
                  <a:pt x="99404" y="99469"/>
                </a:lnTo>
                <a:lnTo>
                  <a:pt x="99278" y="99604"/>
                </a:lnTo>
                <a:lnTo>
                  <a:pt x="99141" y="99724"/>
                </a:lnTo>
                <a:lnTo>
                  <a:pt x="98996" y="99823"/>
                </a:lnTo>
                <a:lnTo>
                  <a:pt x="98848" y="99901"/>
                </a:lnTo>
                <a:lnTo>
                  <a:pt x="98693" y="99953"/>
                </a:lnTo>
                <a:lnTo>
                  <a:pt x="98534" y="99990"/>
                </a:lnTo>
                <a:lnTo>
                  <a:pt x="98375" y="100000"/>
                </a:lnTo>
                <a:lnTo>
                  <a:pt x="1625" y="100000"/>
                </a:lnTo>
                <a:lnTo>
                  <a:pt x="1466" y="99990"/>
                </a:lnTo>
                <a:lnTo>
                  <a:pt x="1307" y="99953"/>
                </a:lnTo>
                <a:lnTo>
                  <a:pt x="1152" y="99901"/>
                </a:lnTo>
                <a:lnTo>
                  <a:pt x="1004" y="99823"/>
                </a:lnTo>
                <a:lnTo>
                  <a:pt x="859" y="99724"/>
                </a:lnTo>
                <a:lnTo>
                  <a:pt x="722" y="99604"/>
                </a:lnTo>
                <a:lnTo>
                  <a:pt x="596" y="99469"/>
                </a:lnTo>
                <a:lnTo>
                  <a:pt x="477" y="99313"/>
                </a:lnTo>
                <a:lnTo>
                  <a:pt x="368" y="99141"/>
                </a:lnTo>
                <a:lnTo>
                  <a:pt x="274" y="98958"/>
                </a:lnTo>
                <a:lnTo>
                  <a:pt x="191" y="98760"/>
                </a:lnTo>
                <a:lnTo>
                  <a:pt x="123" y="98552"/>
                </a:lnTo>
                <a:lnTo>
                  <a:pt x="69" y="98339"/>
                </a:lnTo>
                <a:lnTo>
                  <a:pt x="32" y="98115"/>
                </a:lnTo>
                <a:lnTo>
                  <a:pt x="7" y="97885"/>
                </a:lnTo>
                <a:lnTo>
                  <a:pt x="0" y="97656"/>
                </a:lnTo>
                <a:lnTo>
                  <a:pt x="0" y="2344"/>
                </a:lnTo>
                <a:lnTo>
                  <a:pt x="7" y="2115"/>
                </a:lnTo>
                <a:lnTo>
                  <a:pt x="32" y="1885"/>
                </a:lnTo>
                <a:lnTo>
                  <a:pt x="69" y="1661"/>
                </a:lnTo>
                <a:lnTo>
                  <a:pt x="123" y="1448"/>
                </a:lnTo>
                <a:lnTo>
                  <a:pt x="191" y="1240"/>
                </a:lnTo>
                <a:lnTo>
                  <a:pt x="274" y="1042"/>
                </a:lnTo>
                <a:lnTo>
                  <a:pt x="368" y="859"/>
                </a:lnTo>
                <a:lnTo>
                  <a:pt x="477" y="688"/>
                </a:lnTo>
                <a:lnTo>
                  <a:pt x="596" y="531"/>
                </a:lnTo>
                <a:lnTo>
                  <a:pt x="722" y="396"/>
                </a:lnTo>
                <a:lnTo>
                  <a:pt x="859" y="276"/>
                </a:lnTo>
                <a:lnTo>
                  <a:pt x="1004" y="177"/>
                </a:lnTo>
                <a:lnTo>
                  <a:pt x="1152" y="99"/>
                </a:lnTo>
                <a:lnTo>
                  <a:pt x="1307" y="47"/>
                </a:lnTo>
                <a:lnTo>
                  <a:pt x="1466" y="10"/>
                </a:lnTo>
                <a:lnTo>
                  <a:pt x="1625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6" name="el-1782805611851-18"/>
          <p:cNvSpPr/>
          <p:nvPr/>
        </p:nvSpPr>
        <p:spPr>
          <a:xfrm>
            <a:off x="428655" y="1385918"/>
            <a:ext cx="42863" cy="182868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11"/>
                </a:lnTo>
                <a:lnTo>
                  <a:pt x="80491" y="45"/>
                </a:lnTo>
                <a:lnTo>
                  <a:pt x="70972" y="101"/>
                </a:lnTo>
                <a:lnTo>
                  <a:pt x="61732" y="178"/>
                </a:lnTo>
                <a:lnTo>
                  <a:pt x="52860" y="277"/>
                </a:lnTo>
                <a:lnTo>
                  <a:pt x="44443" y="395"/>
                </a:lnTo>
                <a:lnTo>
                  <a:pt x="36561" y="532"/>
                </a:lnTo>
                <a:lnTo>
                  <a:pt x="29289" y="687"/>
                </a:lnTo>
                <a:lnTo>
                  <a:pt x="22699" y="857"/>
                </a:lnTo>
                <a:lnTo>
                  <a:pt x="16853" y="1042"/>
                </a:lnTo>
                <a:lnTo>
                  <a:pt x="11808" y="1239"/>
                </a:lnTo>
                <a:lnTo>
                  <a:pt x="7612" y="1447"/>
                </a:lnTo>
                <a:lnTo>
                  <a:pt x="4306" y="1664"/>
                </a:lnTo>
                <a:lnTo>
                  <a:pt x="1921" y="1887"/>
                </a:lnTo>
                <a:lnTo>
                  <a:pt x="482" y="2114"/>
                </a:lnTo>
                <a:lnTo>
                  <a:pt x="0" y="2344"/>
                </a:lnTo>
                <a:lnTo>
                  <a:pt x="0" y="97656"/>
                </a:lnTo>
                <a:lnTo>
                  <a:pt x="482" y="97886"/>
                </a:lnTo>
                <a:lnTo>
                  <a:pt x="1921" y="98113"/>
                </a:lnTo>
                <a:lnTo>
                  <a:pt x="4306" y="98336"/>
                </a:lnTo>
                <a:lnTo>
                  <a:pt x="7612" y="98553"/>
                </a:lnTo>
                <a:lnTo>
                  <a:pt x="11808" y="98761"/>
                </a:lnTo>
                <a:lnTo>
                  <a:pt x="16853" y="98958"/>
                </a:lnTo>
                <a:lnTo>
                  <a:pt x="22699" y="99143"/>
                </a:lnTo>
                <a:lnTo>
                  <a:pt x="29289" y="99313"/>
                </a:lnTo>
                <a:lnTo>
                  <a:pt x="36561" y="99468"/>
                </a:lnTo>
                <a:lnTo>
                  <a:pt x="44443" y="99605"/>
                </a:lnTo>
                <a:lnTo>
                  <a:pt x="52860" y="99723"/>
                </a:lnTo>
                <a:lnTo>
                  <a:pt x="61732" y="99822"/>
                </a:lnTo>
                <a:lnTo>
                  <a:pt x="70972" y="99899"/>
                </a:lnTo>
                <a:lnTo>
                  <a:pt x="80491" y="99955"/>
                </a:lnTo>
                <a:lnTo>
                  <a:pt x="90198" y="99989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8353" y="99989"/>
                </a:lnTo>
                <a:lnTo>
                  <a:pt x="96721" y="99955"/>
                </a:lnTo>
                <a:lnTo>
                  <a:pt x="95121" y="99899"/>
                </a:lnTo>
                <a:lnTo>
                  <a:pt x="93568" y="99822"/>
                </a:lnTo>
                <a:lnTo>
                  <a:pt x="92077" y="99723"/>
                </a:lnTo>
                <a:lnTo>
                  <a:pt x="90663" y="99605"/>
                </a:lnTo>
                <a:lnTo>
                  <a:pt x="89338" y="99468"/>
                </a:lnTo>
                <a:lnTo>
                  <a:pt x="88116" y="99313"/>
                </a:lnTo>
                <a:lnTo>
                  <a:pt x="87008" y="99143"/>
                </a:lnTo>
                <a:lnTo>
                  <a:pt x="86026" y="98958"/>
                </a:lnTo>
                <a:lnTo>
                  <a:pt x="85178" y="98761"/>
                </a:lnTo>
                <a:lnTo>
                  <a:pt x="84473" y="98553"/>
                </a:lnTo>
                <a:lnTo>
                  <a:pt x="83917" y="98336"/>
                </a:lnTo>
                <a:lnTo>
                  <a:pt x="83516" y="98113"/>
                </a:lnTo>
                <a:lnTo>
                  <a:pt x="83274" y="97886"/>
                </a:lnTo>
                <a:lnTo>
                  <a:pt x="83193" y="97656"/>
                </a:lnTo>
                <a:lnTo>
                  <a:pt x="83193" y="2344"/>
                </a:lnTo>
                <a:lnTo>
                  <a:pt x="83274" y="2114"/>
                </a:lnTo>
                <a:lnTo>
                  <a:pt x="83516" y="1887"/>
                </a:lnTo>
                <a:lnTo>
                  <a:pt x="83917" y="1664"/>
                </a:lnTo>
                <a:lnTo>
                  <a:pt x="84473" y="1447"/>
                </a:lnTo>
                <a:lnTo>
                  <a:pt x="85178" y="1239"/>
                </a:lnTo>
                <a:lnTo>
                  <a:pt x="86026" y="1042"/>
                </a:lnTo>
                <a:lnTo>
                  <a:pt x="87008" y="857"/>
                </a:lnTo>
                <a:lnTo>
                  <a:pt x="88116" y="687"/>
                </a:lnTo>
                <a:lnTo>
                  <a:pt x="89338" y="532"/>
                </a:lnTo>
                <a:lnTo>
                  <a:pt x="90663" y="395"/>
                </a:lnTo>
                <a:lnTo>
                  <a:pt x="92077" y="277"/>
                </a:lnTo>
                <a:lnTo>
                  <a:pt x="93568" y="178"/>
                </a:lnTo>
                <a:lnTo>
                  <a:pt x="95121" y="101"/>
                </a:lnTo>
                <a:lnTo>
                  <a:pt x="96721" y="45"/>
                </a:lnTo>
                <a:lnTo>
                  <a:pt x="98353" y="11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el-1782805611917-28"/>
          <p:cNvSpPr/>
          <p:nvPr/>
        </p:nvSpPr>
        <p:spPr>
          <a:xfrm>
            <a:off x="635763" y="1550164"/>
            <a:ext cx="228540" cy="22854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2500" y="0"/>
                </a:moveTo>
                <a:lnTo>
                  <a:pt x="87500" y="0"/>
                </a:lnTo>
                <a:lnTo>
                  <a:pt x="88708" y="42"/>
                </a:lnTo>
                <a:lnTo>
                  <a:pt x="89958" y="250"/>
                </a:lnTo>
                <a:lnTo>
                  <a:pt x="91125" y="542"/>
                </a:lnTo>
                <a:lnTo>
                  <a:pt x="92292" y="958"/>
                </a:lnTo>
                <a:lnTo>
                  <a:pt x="93375" y="1458"/>
                </a:lnTo>
                <a:lnTo>
                  <a:pt x="94458" y="2125"/>
                </a:lnTo>
                <a:lnTo>
                  <a:pt x="95417" y="2833"/>
                </a:lnTo>
                <a:lnTo>
                  <a:pt x="96333" y="3667"/>
                </a:lnTo>
                <a:lnTo>
                  <a:pt x="97167" y="4583"/>
                </a:lnTo>
                <a:lnTo>
                  <a:pt x="97875" y="5542"/>
                </a:lnTo>
                <a:lnTo>
                  <a:pt x="98542" y="6625"/>
                </a:lnTo>
                <a:lnTo>
                  <a:pt x="99042" y="7708"/>
                </a:lnTo>
                <a:lnTo>
                  <a:pt x="99458" y="8875"/>
                </a:lnTo>
                <a:lnTo>
                  <a:pt x="99750" y="10042"/>
                </a:lnTo>
                <a:lnTo>
                  <a:pt x="99958" y="11292"/>
                </a:lnTo>
                <a:lnTo>
                  <a:pt x="100000" y="12500"/>
                </a:lnTo>
                <a:lnTo>
                  <a:pt x="100000" y="87500"/>
                </a:lnTo>
                <a:lnTo>
                  <a:pt x="99958" y="88708"/>
                </a:lnTo>
                <a:lnTo>
                  <a:pt x="99750" y="89958"/>
                </a:lnTo>
                <a:lnTo>
                  <a:pt x="99458" y="91125"/>
                </a:lnTo>
                <a:lnTo>
                  <a:pt x="99042" y="92292"/>
                </a:lnTo>
                <a:lnTo>
                  <a:pt x="98542" y="93375"/>
                </a:lnTo>
                <a:lnTo>
                  <a:pt x="97875" y="94458"/>
                </a:lnTo>
                <a:lnTo>
                  <a:pt x="97167" y="95417"/>
                </a:lnTo>
                <a:lnTo>
                  <a:pt x="96333" y="96333"/>
                </a:lnTo>
                <a:lnTo>
                  <a:pt x="95417" y="97167"/>
                </a:lnTo>
                <a:lnTo>
                  <a:pt x="94458" y="97875"/>
                </a:lnTo>
                <a:lnTo>
                  <a:pt x="93375" y="98542"/>
                </a:lnTo>
                <a:lnTo>
                  <a:pt x="92292" y="99042"/>
                </a:lnTo>
                <a:lnTo>
                  <a:pt x="91125" y="99458"/>
                </a:lnTo>
                <a:lnTo>
                  <a:pt x="89958" y="99750"/>
                </a:lnTo>
                <a:lnTo>
                  <a:pt x="88708" y="99958"/>
                </a:lnTo>
                <a:lnTo>
                  <a:pt x="87500" y="100000"/>
                </a:lnTo>
                <a:lnTo>
                  <a:pt x="12500" y="100000"/>
                </a:lnTo>
                <a:lnTo>
                  <a:pt x="11292" y="99958"/>
                </a:lnTo>
                <a:lnTo>
                  <a:pt x="10042" y="99750"/>
                </a:lnTo>
                <a:lnTo>
                  <a:pt x="8875" y="99458"/>
                </a:lnTo>
                <a:lnTo>
                  <a:pt x="7708" y="99042"/>
                </a:lnTo>
                <a:lnTo>
                  <a:pt x="6625" y="98542"/>
                </a:lnTo>
                <a:lnTo>
                  <a:pt x="5542" y="97875"/>
                </a:lnTo>
                <a:lnTo>
                  <a:pt x="4583" y="97167"/>
                </a:lnTo>
                <a:lnTo>
                  <a:pt x="3667" y="96333"/>
                </a:lnTo>
                <a:lnTo>
                  <a:pt x="2833" y="95417"/>
                </a:lnTo>
                <a:lnTo>
                  <a:pt x="2125" y="94458"/>
                </a:lnTo>
                <a:lnTo>
                  <a:pt x="1458" y="93375"/>
                </a:lnTo>
                <a:lnTo>
                  <a:pt x="958" y="92292"/>
                </a:lnTo>
                <a:lnTo>
                  <a:pt x="542" y="91125"/>
                </a:lnTo>
                <a:lnTo>
                  <a:pt x="250" y="89958"/>
                </a:lnTo>
                <a:lnTo>
                  <a:pt x="42" y="88708"/>
                </a:lnTo>
                <a:lnTo>
                  <a:pt x="0" y="87500"/>
                </a:lnTo>
                <a:lnTo>
                  <a:pt x="0" y="12500"/>
                </a:lnTo>
                <a:lnTo>
                  <a:pt x="42" y="11292"/>
                </a:lnTo>
                <a:lnTo>
                  <a:pt x="250" y="10042"/>
                </a:lnTo>
                <a:lnTo>
                  <a:pt x="542" y="8875"/>
                </a:lnTo>
                <a:lnTo>
                  <a:pt x="958" y="7708"/>
                </a:lnTo>
                <a:lnTo>
                  <a:pt x="1458" y="6625"/>
                </a:lnTo>
                <a:lnTo>
                  <a:pt x="2125" y="5542"/>
                </a:lnTo>
                <a:lnTo>
                  <a:pt x="2833" y="4583"/>
                </a:lnTo>
                <a:lnTo>
                  <a:pt x="3667" y="3667"/>
                </a:lnTo>
                <a:lnTo>
                  <a:pt x="4583" y="2833"/>
                </a:lnTo>
                <a:lnTo>
                  <a:pt x="5542" y="2125"/>
                </a:lnTo>
                <a:lnTo>
                  <a:pt x="6625" y="1458"/>
                </a:lnTo>
                <a:lnTo>
                  <a:pt x="7708" y="958"/>
                </a:lnTo>
                <a:lnTo>
                  <a:pt x="8875" y="542"/>
                </a:lnTo>
                <a:lnTo>
                  <a:pt x="10042" y="250"/>
                </a:lnTo>
                <a:lnTo>
                  <a:pt x="11292" y="42"/>
                </a:lnTo>
                <a:lnTo>
                  <a:pt x="125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el-1782805611844-15"/>
          <p:cNvSpPr/>
          <p:nvPr/>
        </p:nvSpPr>
        <p:spPr>
          <a:xfrm>
            <a:off x="3267035" y="1385918"/>
            <a:ext cx="2638475" cy="182868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625" y="0"/>
                </a:moveTo>
                <a:lnTo>
                  <a:pt x="98375" y="0"/>
                </a:lnTo>
                <a:lnTo>
                  <a:pt x="98534" y="10"/>
                </a:lnTo>
                <a:lnTo>
                  <a:pt x="98693" y="47"/>
                </a:lnTo>
                <a:lnTo>
                  <a:pt x="98848" y="99"/>
                </a:lnTo>
                <a:lnTo>
                  <a:pt x="98996" y="177"/>
                </a:lnTo>
                <a:lnTo>
                  <a:pt x="99141" y="276"/>
                </a:lnTo>
                <a:lnTo>
                  <a:pt x="99278" y="396"/>
                </a:lnTo>
                <a:lnTo>
                  <a:pt x="99404" y="531"/>
                </a:lnTo>
                <a:lnTo>
                  <a:pt x="99523" y="688"/>
                </a:lnTo>
                <a:lnTo>
                  <a:pt x="99632" y="859"/>
                </a:lnTo>
                <a:lnTo>
                  <a:pt x="99726" y="1042"/>
                </a:lnTo>
                <a:lnTo>
                  <a:pt x="99809" y="1240"/>
                </a:lnTo>
                <a:lnTo>
                  <a:pt x="99877" y="1448"/>
                </a:lnTo>
                <a:lnTo>
                  <a:pt x="99931" y="1661"/>
                </a:lnTo>
                <a:lnTo>
                  <a:pt x="99968" y="1885"/>
                </a:lnTo>
                <a:lnTo>
                  <a:pt x="99993" y="2115"/>
                </a:lnTo>
                <a:lnTo>
                  <a:pt x="100000" y="2344"/>
                </a:lnTo>
                <a:lnTo>
                  <a:pt x="100000" y="97656"/>
                </a:lnTo>
                <a:lnTo>
                  <a:pt x="99993" y="97885"/>
                </a:lnTo>
                <a:lnTo>
                  <a:pt x="99968" y="98115"/>
                </a:lnTo>
                <a:lnTo>
                  <a:pt x="99931" y="98339"/>
                </a:lnTo>
                <a:lnTo>
                  <a:pt x="99877" y="98552"/>
                </a:lnTo>
                <a:lnTo>
                  <a:pt x="99809" y="98760"/>
                </a:lnTo>
                <a:lnTo>
                  <a:pt x="99726" y="98958"/>
                </a:lnTo>
                <a:lnTo>
                  <a:pt x="99632" y="99141"/>
                </a:lnTo>
                <a:lnTo>
                  <a:pt x="99523" y="99313"/>
                </a:lnTo>
                <a:lnTo>
                  <a:pt x="99404" y="99469"/>
                </a:lnTo>
                <a:lnTo>
                  <a:pt x="99278" y="99604"/>
                </a:lnTo>
                <a:lnTo>
                  <a:pt x="99141" y="99724"/>
                </a:lnTo>
                <a:lnTo>
                  <a:pt x="98996" y="99823"/>
                </a:lnTo>
                <a:lnTo>
                  <a:pt x="98848" y="99901"/>
                </a:lnTo>
                <a:lnTo>
                  <a:pt x="98693" y="99953"/>
                </a:lnTo>
                <a:lnTo>
                  <a:pt x="98534" y="99990"/>
                </a:lnTo>
                <a:lnTo>
                  <a:pt x="98375" y="100000"/>
                </a:lnTo>
                <a:lnTo>
                  <a:pt x="1625" y="100000"/>
                </a:lnTo>
                <a:lnTo>
                  <a:pt x="1466" y="99990"/>
                </a:lnTo>
                <a:lnTo>
                  <a:pt x="1307" y="99953"/>
                </a:lnTo>
                <a:lnTo>
                  <a:pt x="1152" y="99901"/>
                </a:lnTo>
                <a:lnTo>
                  <a:pt x="1004" y="99823"/>
                </a:lnTo>
                <a:lnTo>
                  <a:pt x="859" y="99724"/>
                </a:lnTo>
                <a:lnTo>
                  <a:pt x="722" y="99604"/>
                </a:lnTo>
                <a:lnTo>
                  <a:pt x="596" y="99469"/>
                </a:lnTo>
                <a:lnTo>
                  <a:pt x="477" y="99313"/>
                </a:lnTo>
                <a:lnTo>
                  <a:pt x="368" y="99141"/>
                </a:lnTo>
                <a:lnTo>
                  <a:pt x="274" y="98958"/>
                </a:lnTo>
                <a:lnTo>
                  <a:pt x="191" y="98760"/>
                </a:lnTo>
                <a:lnTo>
                  <a:pt x="123" y="98552"/>
                </a:lnTo>
                <a:lnTo>
                  <a:pt x="69" y="98339"/>
                </a:lnTo>
                <a:lnTo>
                  <a:pt x="32" y="98115"/>
                </a:lnTo>
                <a:lnTo>
                  <a:pt x="7" y="97885"/>
                </a:lnTo>
                <a:lnTo>
                  <a:pt x="0" y="97656"/>
                </a:lnTo>
                <a:lnTo>
                  <a:pt x="0" y="2344"/>
                </a:lnTo>
                <a:lnTo>
                  <a:pt x="7" y="2115"/>
                </a:lnTo>
                <a:lnTo>
                  <a:pt x="32" y="1885"/>
                </a:lnTo>
                <a:lnTo>
                  <a:pt x="69" y="1661"/>
                </a:lnTo>
                <a:lnTo>
                  <a:pt x="123" y="1448"/>
                </a:lnTo>
                <a:lnTo>
                  <a:pt x="191" y="1240"/>
                </a:lnTo>
                <a:lnTo>
                  <a:pt x="274" y="1042"/>
                </a:lnTo>
                <a:lnTo>
                  <a:pt x="368" y="859"/>
                </a:lnTo>
                <a:lnTo>
                  <a:pt x="477" y="688"/>
                </a:lnTo>
                <a:lnTo>
                  <a:pt x="596" y="531"/>
                </a:lnTo>
                <a:lnTo>
                  <a:pt x="722" y="396"/>
                </a:lnTo>
                <a:lnTo>
                  <a:pt x="859" y="276"/>
                </a:lnTo>
                <a:lnTo>
                  <a:pt x="1004" y="177"/>
                </a:lnTo>
                <a:lnTo>
                  <a:pt x="1152" y="99"/>
                </a:lnTo>
                <a:lnTo>
                  <a:pt x="1307" y="47"/>
                </a:lnTo>
                <a:lnTo>
                  <a:pt x="1466" y="10"/>
                </a:lnTo>
                <a:lnTo>
                  <a:pt x="1625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9" name="el-1782805611852-19"/>
          <p:cNvSpPr/>
          <p:nvPr/>
        </p:nvSpPr>
        <p:spPr>
          <a:xfrm>
            <a:off x="3267035" y="1385918"/>
            <a:ext cx="42863" cy="182868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11"/>
                </a:lnTo>
                <a:lnTo>
                  <a:pt x="80491" y="45"/>
                </a:lnTo>
                <a:lnTo>
                  <a:pt x="70972" y="101"/>
                </a:lnTo>
                <a:lnTo>
                  <a:pt x="61732" y="178"/>
                </a:lnTo>
                <a:lnTo>
                  <a:pt x="52860" y="277"/>
                </a:lnTo>
                <a:lnTo>
                  <a:pt x="44443" y="395"/>
                </a:lnTo>
                <a:lnTo>
                  <a:pt x="36561" y="532"/>
                </a:lnTo>
                <a:lnTo>
                  <a:pt x="29289" y="687"/>
                </a:lnTo>
                <a:lnTo>
                  <a:pt x="22699" y="857"/>
                </a:lnTo>
                <a:lnTo>
                  <a:pt x="16853" y="1042"/>
                </a:lnTo>
                <a:lnTo>
                  <a:pt x="11808" y="1239"/>
                </a:lnTo>
                <a:lnTo>
                  <a:pt x="7612" y="1447"/>
                </a:lnTo>
                <a:lnTo>
                  <a:pt x="4306" y="1664"/>
                </a:lnTo>
                <a:lnTo>
                  <a:pt x="1921" y="1887"/>
                </a:lnTo>
                <a:lnTo>
                  <a:pt x="482" y="2114"/>
                </a:lnTo>
                <a:lnTo>
                  <a:pt x="0" y="2344"/>
                </a:lnTo>
                <a:lnTo>
                  <a:pt x="0" y="97656"/>
                </a:lnTo>
                <a:lnTo>
                  <a:pt x="482" y="97886"/>
                </a:lnTo>
                <a:lnTo>
                  <a:pt x="1921" y="98113"/>
                </a:lnTo>
                <a:lnTo>
                  <a:pt x="4306" y="98336"/>
                </a:lnTo>
                <a:lnTo>
                  <a:pt x="7612" y="98553"/>
                </a:lnTo>
                <a:lnTo>
                  <a:pt x="11808" y="98761"/>
                </a:lnTo>
                <a:lnTo>
                  <a:pt x="16853" y="98958"/>
                </a:lnTo>
                <a:lnTo>
                  <a:pt x="22699" y="99143"/>
                </a:lnTo>
                <a:lnTo>
                  <a:pt x="29289" y="99313"/>
                </a:lnTo>
                <a:lnTo>
                  <a:pt x="36561" y="99468"/>
                </a:lnTo>
                <a:lnTo>
                  <a:pt x="44443" y="99605"/>
                </a:lnTo>
                <a:lnTo>
                  <a:pt x="52860" y="99723"/>
                </a:lnTo>
                <a:lnTo>
                  <a:pt x="61732" y="99822"/>
                </a:lnTo>
                <a:lnTo>
                  <a:pt x="70972" y="99899"/>
                </a:lnTo>
                <a:lnTo>
                  <a:pt x="80491" y="99955"/>
                </a:lnTo>
                <a:lnTo>
                  <a:pt x="90198" y="99989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8353" y="99989"/>
                </a:lnTo>
                <a:lnTo>
                  <a:pt x="96721" y="99955"/>
                </a:lnTo>
                <a:lnTo>
                  <a:pt x="95121" y="99899"/>
                </a:lnTo>
                <a:lnTo>
                  <a:pt x="93568" y="99822"/>
                </a:lnTo>
                <a:lnTo>
                  <a:pt x="92077" y="99723"/>
                </a:lnTo>
                <a:lnTo>
                  <a:pt x="90663" y="99605"/>
                </a:lnTo>
                <a:lnTo>
                  <a:pt x="89338" y="99468"/>
                </a:lnTo>
                <a:lnTo>
                  <a:pt x="88116" y="99313"/>
                </a:lnTo>
                <a:lnTo>
                  <a:pt x="87008" y="99143"/>
                </a:lnTo>
                <a:lnTo>
                  <a:pt x="86026" y="98958"/>
                </a:lnTo>
                <a:lnTo>
                  <a:pt x="85178" y="98761"/>
                </a:lnTo>
                <a:lnTo>
                  <a:pt x="84473" y="98553"/>
                </a:lnTo>
                <a:lnTo>
                  <a:pt x="83917" y="98336"/>
                </a:lnTo>
                <a:lnTo>
                  <a:pt x="83516" y="98113"/>
                </a:lnTo>
                <a:lnTo>
                  <a:pt x="83274" y="97886"/>
                </a:lnTo>
                <a:lnTo>
                  <a:pt x="83193" y="97656"/>
                </a:lnTo>
                <a:lnTo>
                  <a:pt x="83193" y="2344"/>
                </a:lnTo>
                <a:lnTo>
                  <a:pt x="83274" y="2114"/>
                </a:lnTo>
                <a:lnTo>
                  <a:pt x="83516" y="1887"/>
                </a:lnTo>
                <a:lnTo>
                  <a:pt x="83917" y="1664"/>
                </a:lnTo>
                <a:lnTo>
                  <a:pt x="84473" y="1447"/>
                </a:lnTo>
                <a:lnTo>
                  <a:pt x="85178" y="1239"/>
                </a:lnTo>
                <a:lnTo>
                  <a:pt x="86026" y="1042"/>
                </a:lnTo>
                <a:lnTo>
                  <a:pt x="87008" y="857"/>
                </a:lnTo>
                <a:lnTo>
                  <a:pt x="88116" y="687"/>
                </a:lnTo>
                <a:lnTo>
                  <a:pt x="89338" y="532"/>
                </a:lnTo>
                <a:lnTo>
                  <a:pt x="90663" y="395"/>
                </a:lnTo>
                <a:lnTo>
                  <a:pt x="92077" y="277"/>
                </a:lnTo>
                <a:lnTo>
                  <a:pt x="93568" y="178"/>
                </a:lnTo>
                <a:lnTo>
                  <a:pt x="95121" y="101"/>
                </a:lnTo>
                <a:lnTo>
                  <a:pt x="96721" y="45"/>
                </a:lnTo>
                <a:lnTo>
                  <a:pt x="98353" y="11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11919-30"/>
          <p:cNvSpPr/>
          <p:nvPr/>
        </p:nvSpPr>
        <p:spPr>
          <a:xfrm>
            <a:off x="3474143" y="1778794"/>
            <a:ext cx="228540" cy="22854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2500" y="0"/>
                </a:moveTo>
                <a:lnTo>
                  <a:pt x="87500" y="0"/>
                </a:lnTo>
                <a:lnTo>
                  <a:pt x="88708" y="42"/>
                </a:lnTo>
                <a:lnTo>
                  <a:pt x="89958" y="250"/>
                </a:lnTo>
                <a:lnTo>
                  <a:pt x="91125" y="542"/>
                </a:lnTo>
                <a:lnTo>
                  <a:pt x="92292" y="958"/>
                </a:lnTo>
                <a:lnTo>
                  <a:pt x="93375" y="1458"/>
                </a:lnTo>
                <a:lnTo>
                  <a:pt x="94458" y="2125"/>
                </a:lnTo>
                <a:lnTo>
                  <a:pt x="95417" y="2833"/>
                </a:lnTo>
                <a:lnTo>
                  <a:pt x="96333" y="3667"/>
                </a:lnTo>
                <a:lnTo>
                  <a:pt x="97167" y="4583"/>
                </a:lnTo>
                <a:lnTo>
                  <a:pt x="97875" y="5542"/>
                </a:lnTo>
                <a:lnTo>
                  <a:pt x="98542" y="6625"/>
                </a:lnTo>
                <a:lnTo>
                  <a:pt x="99042" y="7708"/>
                </a:lnTo>
                <a:lnTo>
                  <a:pt x="99458" y="8875"/>
                </a:lnTo>
                <a:lnTo>
                  <a:pt x="99750" y="10042"/>
                </a:lnTo>
                <a:lnTo>
                  <a:pt x="99958" y="11292"/>
                </a:lnTo>
                <a:lnTo>
                  <a:pt x="100000" y="12500"/>
                </a:lnTo>
                <a:lnTo>
                  <a:pt x="100000" y="87500"/>
                </a:lnTo>
                <a:lnTo>
                  <a:pt x="99958" y="88708"/>
                </a:lnTo>
                <a:lnTo>
                  <a:pt x="99750" y="89958"/>
                </a:lnTo>
                <a:lnTo>
                  <a:pt x="99458" y="91125"/>
                </a:lnTo>
                <a:lnTo>
                  <a:pt x="99042" y="92292"/>
                </a:lnTo>
                <a:lnTo>
                  <a:pt x="98542" y="93375"/>
                </a:lnTo>
                <a:lnTo>
                  <a:pt x="97875" y="94458"/>
                </a:lnTo>
                <a:lnTo>
                  <a:pt x="97167" y="95417"/>
                </a:lnTo>
                <a:lnTo>
                  <a:pt x="96333" y="96333"/>
                </a:lnTo>
                <a:lnTo>
                  <a:pt x="95417" y="97167"/>
                </a:lnTo>
                <a:lnTo>
                  <a:pt x="94458" y="97875"/>
                </a:lnTo>
                <a:lnTo>
                  <a:pt x="93375" y="98542"/>
                </a:lnTo>
                <a:lnTo>
                  <a:pt x="92292" y="99042"/>
                </a:lnTo>
                <a:lnTo>
                  <a:pt x="91125" y="99458"/>
                </a:lnTo>
                <a:lnTo>
                  <a:pt x="89958" y="99750"/>
                </a:lnTo>
                <a:lnTo>
                  <a:pt x="88708" y="99958"/>
                </a:lnTo>
                <a:lnTo>
                  <a:pt x="87500" y="100000"/>
                </a:lnTo>
                <a:lnTo>
                  <a:pt x="12500" y="100000"/>
                </a:lnTo>
                <a:lnTo>
                  <a:pt x="11292" y="99958"/>
                </a:lnTo>
                <a:lnTo>
                  <a:pt x="10042" y="99750"/>
                </a:lnTo>
                <a:lnTo>
                  <a:pt x="8875" y="99458"/>
                </a:lnTo>
                <a:lnTo>
                  <a:pt x="7708" y="99042"/>
                </a:lnTo>
                <a:lnTo>
                  <a:pt x="6625" y="98542"/>
                </a:lnTo>
                <a:lnTo>
                  <a:pt x="5542" y="97875"/>
                </a:lnTo>
                <a:lnTo>
                  <a:pt x="4583" y="97167"/>
                </a:lnTo>
                <a:lnTo>
                  <a:pt x="3667" y="96333"/>
                </a:lnTo>
                <a:lnTo>
                  <a:pt x="2833" y="95417"/>
                </a:lnTo>
                <a:lnTo>
                  <a:pt x="2125" y="94458"/>
                </a:lnTo>
                <a:lnTo>
                  <a:pt x="1458" y="93375"/>
                </a:lnTo>
                <a:lnTo>
                  <a:pt x="958" y="92292"/>
                </a:lnTo>
                <a:lnTo>
                  <a:pt x="542" y="91125"/>
                </a:lnTo>
                <a:lnTo>
                  <a:pt x="250" y="89958"/>
                </a:lnTo>
                <a:lnTo>
                  <a:pt x="42" y="88708"/>
                </a:lnTo>
                <a:lnTo>
                  <a:pt x="0" y="87500"/>
                </a:lnTo>
                <a:lnTo>
                  <a:pt x="0" y="12500"/>
                </a:lnTo>
                <a:lnTo>
                  <a:pt x="42" y="11292"/>
                </a:lnTo>
                <a:lnTo>
                  <a:pt x="250" y="10042"/>
                </a:lnTo>
                <a:lnTo>
                  <a:pt x="542" y="8875"/>
                </a:lnTo>
                <a:lnTo>
                  <a:pt x="958" y="7708"/>
                </a:lnTo>
                <a:lnTo>
                  <a:pt x="1458" y="6625"/>
                </a:lnTo>
                <a:lnTo>
                  <a:pt x="2125" y="5542"/>
                </a:lnTo>
                <a:lnTo>
                  <a:pt x="2833" y="4583"/>
                </a:lnTo>
                <a:lnTo>
                  <a:pt x="3667" y="3667"/>
                </a:lnTo>
                <a:lnTo>
                  <a:pt x="4583" y="2833"/>
                </a:lnTo>
                <a:lnTo>
                  <a:pt x="5542" y="2125"/>
                </a:lnTo>
                <a:lnTo>
                  <a:pt x="6625" y="1458"/>
                </a:lnTo>
                <a:lnTo>
                  <a:pt x="7708" y="958"/>
                </a:lnTo>
                <a:lnTo>
                  <a:pt x="8875" y="542"/>
                </a:lnTo>
                <a:lnTo>
                  <a:pt x="10042" y="250"/>
                </a:lnTo>
                <a:lnTo>
                  <a:pt x="11292" y="42"/>
                </a:lnTo>
                <a:lnTo>
                  <a:pt x="125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1" name="el-1782805611846-16"/>
          <p:cNvSpPr/>
          <p:nvPr/>
        </p:nvSpPr>
        <p:spPr>
          <a:xfrm>
            <a:off x="6105505" y="1385918"/>
            <a:ext cx="2638475" cy="182868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625" y="0"/>
                </a:moveTo>
                <a:lnTo>
                  <a:pt x="98375" y="0"/>
                </a:lnTo>
                <a:lnTo>
                  <a:pt x="98534" y="10"/>
                </a:lnTo>
                <a:lnTo>
                  <a:pt x="98693" y="47"/>
                </a:lnTo>
                <a:lnTo>
                  <a:pt x="98848" y="99"/>
                </a:lnTo>
                <a:lnTo>
                  <a:pt x="98996" y="177"/>
                </a:lnTo>
                <a:lnTo>
                  <a:pt x="99141" y="276"/>
                </a:lnTo>
                <a:lnTo>
                  <a:pt x="99278" y="396"/>
                </a:lnTo>
                <a:lnTo>
                  <a:pt x="99404" y="531"/>
                </a:lnTo>
                <a:lnTo>
                  <a:pt x="99523" y="688"/>
                </a:lnTo>
                <a:lnTo>
                  <a:pt x="99632" y="859"/>
                </a:lnTo>
                <a:lnTo>
                  <a:pt x="99726" y="1042"/>
                </a:lnTo>
                <a:lnTo>
                  <a:pt x="99809" y="1240"/>
                </a:lnTo>
                <a:lnTo>
                  <a:pt x="99877" y="1448"/>
                </a:lnTo>
                <a:lnTo>
                  <a:pt x="99931" y="1661"/>
                </a:lnTo>
                <a:lnTo>
                  <a:pt x="99968" y="1885"/>
                </a:lnTo>
                <a:lnTo>
                  <a:pt x="99993" y="2115"/>
                </a:lnTo>
                <a:lnTo>
                  <a:pt x="100000" y="2344"/>
                </a:lnTo>
                <a:lnTo>
                  <a:pt x="100000" y="97656"/>
                </a:lnTo>
                <a:lnTo>
                  <a:pt x="99993" y="97885"/>
                </a:lnTo>
                <a:lnTo>
                  <a:pt x="99968" y="98115"/>
                </a:lnTo>
                <a:lnTo>
                  <a:pt x="99931" y="98339"/>
                </a:lnTo>
                <a:lnTo>
                  <a:pt x="99877" y="98552"/>
                </a:lnTo>
                <a:lnTo>
                  <a:pt x="99809" y="98760"/>
                </a:lnTo>
                <a:lnTo>
                  <a:pt x="99726" y="98958"/>
                </a:lnTo>
                <a:lnTo>
                  <a:pt x="99632" y="99141"/>
                </a:lnTo>
                <a:lnTo>
                  <a:pt x="99523" y="99313"/>
                </a:lnTo>
                <a:lnTo>
                  <a:pt x="99404" y="99469"/>
                </a:lnTo>
                <a:lnTo>
                  <a:pt x="99278" y="99604"/>
                </a:lnTo>
                <a:lnTo>
                  <a:pt x="99141" y="99724"/>
                </a:lnTo>
                <a:lnTo>
                  <a:pt x="98996" y="99823"/>
                </a:lnTo>
                <a:lnTo>
                  <a:pt x="98848" y="99901"/>
                </a:lnTo>
                <a:lnTo>
                  <a:pt x="98693" y="99953"/>
                </a:lnTo>
                <a:lnTo>
                  <a:pt x="98534" y="99990"/>
                </a:lnTo>
                <a:lnTo>
                  <a:pt x="98375" y="100000"/>
                </a:lnTo>
                <a:lnTo>
                  <a:pt x="1625" y="100000"/>
                </a:lnTo>
                <a:lnTo>
                  <a:pt x="1466" y="99990"/>
                </a:lnTo>
                <a:lnTo>
                  <a:pt x="1307" y="99953"/>
                </a:lnTo>
                <a:lnTo>
                  <a:pt x="1152" y="99901"/>
                </a:lnTo>
                <a:lnTo>
                  <a:pt x="1004" y="99823"/>
                </a:lnTo>
                <a:lnTo>
                  <a:pt x="859" y="99724"/>
                </a:lnTo>
                <a:lnTo>
                  <a:pt x="722" y="99604"/>
                </a:lnTo>
                <a:lnTo>
                  <a:pt x="596" y="99469"/>
                </a:lnTo>
                <a:lnTo>
                  <a:pt x="477" y="99313"/>
                </a:lnTo>
                <a:lnTo>
                  <a:pt x="368" y="99141"/>
                </a:lnTo>
                <a:lnTo>
                  <a:pt x="274" y="98958"/>
                </a:lnTo>
                <a:lnTo>
                  <a:pt x="191" y="98760"/>
                </a:lnTo>
                <a:lnTo>
                  <a:pt x="123" y="98552"/>
                </a:lnTo>
                <a:lnTo>
                  <a:pt x="69" y="98339"/>
                </a:lnTo>
                <a:lnTo>
                  <a:pt x="32" y="98115"/>
                </a:lnTo>
                <a:lnTo>
                  <a:pt x="7" y="97885"/>
                </a:lnTo>
                <a:lnTo>
                  <a:pt x="0" y="97656"/>
                </a:lnTo>
                <a:lnTo>
                  <a:pt x="0" y="2344"/>
                </a:lnTo>
                <a:lnTo>
                  <a:pt x="7" y="2115"/>
                </a:lnTo>
                <a:lnTo>
                  <a:pt x="32" y="1885"/>
                </a:lnTo>
                <a:lnTo>
                  <a:pt x="69" y="1661"/>
                </a:lnTo>
                <a:lnTo>
                  <a:pt x="123" y="1448"/>
                </a:lnTo>
                <a:lnTo>
                  <a:pt x="191" y="1240"/>
                </a:lnTo>
                <a:lnTo>
                  <a:pt x="274" y="1042"/>
                </a:lnTo>
                <a:lnTo>
                  <a:pt x="368" y="859"/>
                </a:lnTo>
                <a:lnTo>
                  <a:pt x="477" y="688"/>
                </a:lnTo>
                <a:lnTo>
                  <a:pt x="596" y="531"/>
                </a:lnTo>
                <a:lnTo>
                  <a:pt x="722" y="396"/>
                </a:lnTo>
                <a:lnTo>
                  <a:pt x="859" y="276"/>
                </a:lnTo>
                <a:lnTo>
                  <a:pt x="1004" y="177"/>
                </a:lnTo>
                <a:lnTo>
                  <a:pt x="1152" y="99"/>
                </a:lnTo>
                <a:lnTo>
                  <a:pt x="1307" y="47"/>
                </a:lnTo>
                <a:lnTo>
                  <a:pt x="1466" y="10"/>
                </a:lnTo>
                <a:lnTo>
                  <a:pt x="1625" y="0"/>
                </a:lnTo>
                <a:close/>
              </a:path>
            </a:pathLst>
          </a:custGeom>
          <a:solidFill>
            <a:srgbClr val="F0F4F8"/>
          </a:solidFill>
          <a:ln w="7114" algn="in">
            <a:solidFill>
              <a:srgbClr val="D0D8E0"/>
            </a:solidFill>
            <a:prstDash val="solid"/>
          </a:ln>
        </p:spPr>
        <p:txBody>
          <a:bodyPr/>
          <a:lstStyle/>
          <a:p/>
        </p:txBody>
      </p:sp>
      <p:sp>
        <p:nvSpPr>
          <p:cNvPr id="12" name="el-1782805611853-20"/>
          <p:cNvSpPr/>
          <p:nvPr/>
        </p:nvSpPr>
        <p:spPr>
          <a:xfrm>
            <a:off x="6105505" y="1385918"/>
            <a:ext cx="42863" cy="182868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11"/>
                </a:lnTo>
                <a:lnTo>
                  <a:pt x="80491" y="45"/>
                </a:lnTo>
                <a:lnTo>
                  <a:pt x="70972" y="101"/>
                </a:lnTo>
                <a:lnTo>
                  <a:pt x="61732" y="178"/>
                </a:lnTo>
                <a:lnTo>
                  <a:pt x="52860" y="277"/>
                </a:lnTo>
                <a:lnTo>
                  <a:pt x="44443" y="395"/>
                </a:lnTo>
                <a:lnTo>
                  <a:pt x="36561" y="532"/>
                </a:lnTo>
                <a:lnTo>
                  <a:pt x="29289" y="687"/>
                </a:lnTo>
                <a:lnTo>
                  <a:pt x="22699" y="857"/>
                </a:lnTo>
                <a:lnTo>
                  <a:pt x="16853" y="1042"/>
                </a:lnTo>
                <a:lnTo>
                  <a:pt x="11808" y="1239"/>
                </a:lnTo>
                <a:lnTo>
                  <a:pt x="7612" y="1447"/>
                </a:lnTo>
                <a:lnTo>
                  <a:pt x="4306" y="1664"/>
                </a:lnTo>
                <a:lnTo>
                  <a:pt x="1921" y="1887"/>
                </a:lnTo>
                <a:lnTo>
                  <a:pt x="482" y="2114"/>
                </a:lnTo>
                <a:lnTo>
                  <a:pt x="0" y="2344"/>
                </a:lnTo>
                <a:lnTo>
                  <a:pt x="0" y="97656"/>
                </a:lnTo>
                <a:lnTo>
                  <a:pt x="482" y="97886"/>
                </a:lnTo>
                <a:lnTo>
                  <a:pt x="1921" y="98113"/>
                </a:lnTo>
                <a:lnTo>
                  <a:pt x="4306" y="98336"/>
                </a:lnTo>
                <a:lnTo>
                  <a:pt x="7612" y="98553"/>
                </a:lnTo>
                <a:lnTo>
                  <a:pt x="11808" y="98761"/>
                </a:lnTo>
                <a:lnTo>
                  <a:pt x="16853" y="98958"/>
                </a:lnTo>
                <a:lnTo>
                  <a:pt x="22699" y="99143"/>
                </a:lnTo>
                <a:lnTo>
                  <a:pt x="29289" y="99313"/>
                </a:lnTo>
                <a:lnTo>
                  <a:pt x="36561" y="99468"/>
                </a:lnTo>
                <a:lnTo>
                  <a:pt x="44443" y="99605"/>
                </a:lnTo>
                <a:lnTo>
                  <a:pt x="52860" y="99723"/>
                </a:lnTo>
                <a:lnTo>
                  <a:pt x="61732" y="99822"/>
                </a:lnTo>
                <a:lnTo>
                  <a:pt x="70972" y="99899"/>
                </a:lnTo>
                <a:lnTo>
                  <a:pt x="80491" y="99955"/>
                </a:lnTo>
                <a:lnTo>
                  <a:pt x="90198" y="99989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8353" y="99989"/>
                </a:lnTo>
                <a:lnTo>
                  <a:pt x="96721" y="99955"/>
                </a:lnTo>
                <a:lnTo>
                  <a:pt x="95121" y="99899"/>
                </a:lnTo>
                <a:lnTo>
                  <a:pt x="93568" y="99822"/>
                </a:lnTo>
                <a:lnTo>
                  <a:pt x="92077" y="99723"/>
                </a:lnTo>
                <a:lnTo>
                  <a:pt x="90663" y="99605"/>
                </a:lnTo>
                <a:lnTo>
                  <a:pt x="89338" y="99468"/>
                </a:lnTo>
                <a:lnTo>
                  <a:pt x="88116" y="99313"/>
                </a:lnTo>
                <a:lnTo>
                  <a:pt x="87008" y="99143"/>
                </a:lnTo>
                <a:lnTo>
                  <a:pt x="86026" y="98958"/>
                </a:lnTo>
                <a:lnTo>
                  <a:pt x="85178" y="98761"/>
                </a:lnTo>
                <a:lnTo>
                  <a:pt x="84473" y="98553"/>
                </a:lnTo>
                <a:lnTo>
                  <a:pt x="83917" y="98336"/>
                </a:lnTo>
                <a:lnTo>
                  <a:pt x="83516" y="98113"/>
                </a:lnTo>
                <a:lnTo>
                  <a:pt x="83274" y="97886"/>
                </a:lnTo>
                <a:lnTo>
                  <a:pt x="83193" y="97656"/>
                </a:lnTo>
                <a:lnTo>
                  <a:pt x="83193" y="2344"/>
                </a:lnTo>
                <a:lnTo>
                  <a:pt x="83274" y="2114"/>
                </a:lnTo>
                <a:lnTo>
                  <a:pt x="83516" y="1887"/>
                </a:lnTo>
                <a:lnTo>
                  <a:pt x="83917" y="1664"/>
                </a:lnTo>
                <a:lnTo>
                  <a:pt x="84473" y="1447"/>
                </a:lnTo>
                <a:lnTo>
                  <a:pt x="85178" y="1239"/>
                </a:lnTo>
                <a:lnTo>
                  <a:pt x="86026" y="1042"/>
                </a:lnTo>
                <a:lnTo>
                  <a:pt x="87008" y="857"/>
                </a:lnTo>
                <a:lnTo>
                  <a:pt x="88116" y="687"/>
                </a:lnTo>
                <a:lnTo>
                  <a:pt x="89338" y="532"/>
                </a:lnTo>
                <a:lnTo>
                  <a:pt x="90663" y="395"/>
                </a:lnTo>
                <a:lnTo>
                  <a:pt x="92077" y="277"/>
                </a:lnTo>
                <a:lnTo>
                  <a:pt x="93568" y="178"/>
                </a:lnTo>
                <a:lnTo>
                  <a:pt x="95121" y="101"/>
                </a:lnTo>
                <a:lnTo>
                  <a:pt x="96721" y="45"/>
                </a:lnTo>
                <a:lnTo>
                  <a:pt x="98353" y="11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3" name="el-1782805611922-32"/>
          <p:cNvSpPr/>
          <p:nvPr/>
        </p:nvSpPr>
        <p:spPr>
          <a:xfrm>
            <a:off x="6312613" y="1778794"/>
            <a:ext cx="228540" cy="22854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2500" y="0"/>
                </a:moveTo>
                <a:lnTo>
                  <a:pt x="87500" y="0"/>
                </a:lnTo>
                <a:lnTo>
                  <a:pt x="88708" y="42"/>
                </a:lnTo>
                <a:lnTo>
                  <a:pt x="89958" y="250"/>
                </a:lnTo>
                <a:lnTo>
                  <a:pt x="91125" y="542"/>
                </a:lnTo>
                <a:lnTo>
                  <a:pt x="92292" y="958"/>
                </a:lnTo>
                <a:lnTo>
                  <a:pt x="93375" y="1458"/>
                </a:lnTo>
                <a:lnTo>
                  <a:pt x="94458" y="2125"/>
                </a:lnTo>
                <a:lnTo>
                  <a:pt x="95417" y="2833"/>
                </a:lnTo>
                <a:lnTo>
                  <a:pt x="96333" y="3667"/>
                </a:lnTo>
                <a:lnTo>
                  <a:pt x="97167" y="4583"/>
                </a:lnTo>
                <a:lnTo>
                  <a:pt x="97875" y="5542"/>
                </a:lnTo>
                <a:lnTo>
                  <a:pt x="98542" y="6625"/>
                </a:lnTo>
                <a:lnTo>
                  <a:pt x="99042" y="7708"/>
                </a:lnTo>
                <a:lnTo>
                  <a:pt x="99458" y="8875"/>
                </a:lnTo>
                <a:lnTo>
                  <a:pt x="99750" y="10042"/>
                </a:lnTo>
                <a:lnTo>
                  <a:pt x="99958" y="11292"/>
                </a:lnTo>
                <a:lnTo>
                  <a:pt x="100000" y="12500"/>
                </a:lnTo>
                <a:lnTo>
                  <a:pt x="100000" y="87500"/>
                </a:lnTo>
                <a:lnTo>
                  <a:pt x="99958" y="88708"/>
                </a:lnTo>
                <a:lnTo>
                  <a:pt x="99750" y="89958"/>
                </a:lnTo>
                <a:lnTo>
                  <a:pt x="99458" y="91125"/>
                </a:lnTo>
                <a:lnTo>
                  <a:pt x="99042" y="92292"/>
                </a:lnTo>
                <a:lnTo>
                  <a:pt x="98542" y="93375"/>
                </a:lnTo>
                <a:lnTo>
                  <a:pt x="97875" y="94458"/>
                </a:lnTo>
                <a:lnTo>
                  <a:pt x="97167" y="95417"/>
                </a:lnTo>
                <a:lnTo>
                  <a:pt x="96333" y="96333"/>
                </a:lnTo>
                <a:lnTo>
                  <a:pt x="95417" y="97167"/>
                </a:lnTo>
                <a:lnTo>
                  <a:pt x="94458" y="97875"/>
                </a:lnTo>
                <a:lnTo>
                  <a:pt x="93375" y="98542"/>
                </a:lnTo>
                <a:lnTo>
                  <a:pt x="92292" y="99042"/>
                </a:lnTo>
                <a:lnTo>
                  <a:pt x="91125" y="99458"/>
                </a:lnTo>
                <a:lnTo>
                  <a:pt x="89958" y="99750"/>
                </a:lnTo>
                <a:lnTo>
                  <a:pt x="88708" y="99958"/>
                </a:lnTo>
                <a:lnTo>
                  <a:pt x="87500" y="100000"/>
                </a:lnTo>
                <a:lnTo>
                  <a:pt x="12500" y="100000"/>
                </a:lnTo>
                <a:lnTo>
                  <a:pt x="11292" y="99958"/>
                </a:lnTo>
                <a:lnTo>
                  <a:pt x="10042" y="99750"/>
                </a:lnTo>
                <a:lnTo>
                  <a:pt x="8875" y="99458"/>
                </a:lnTo>
                <a:lnTo>
                  <a:pt x="7708" y="99042"/>
                </a:lnTo>
                <a:lnTo>
                  <a:pt x="6625" y="98542"/>
                </a:lnTo>
                <a:lnTo>
                  <a:pt x="5542" y="97875"/>
                </a:lnTo>
                <a:lnTo>
                  <a:pt x="4583" y="97167"/>
                </a:lnTo>
                <a:lnTo>
                  <a:pt x="3667" y="96333"/>
                </a:lnTo>
                <a:lnTo>
                  <a:pt x="2833" y="95417"/>
                </a:lnTo>
                <a:lnTo>
                  <a:pt x="2125" y="94458"/>
                </a:lnTo>
                <a:lnTo>
                  <a:pt x="1458" y="93375"/>
                </a:lnTo>
                <a:lnTo>
                  <a:pt x="958" y="92292"/>
                </a:lnTo>
                <a:lnTo>
                  <a:pt x="542" y="91125"/>
                </a:lnTo>
                <a:lnTo>
                  <a:pt x="250" y="89958"/>
                </a:lnTo>
                <a:lnTo>
                  <a:pt x="42" y="88708"/>
                </a:lnTo>
                <a:lnTo>
                  <a:pt x="0" y="87500"/>
                </a:lnTo>
                <a:lnTo>
                  <a:pt x="0" y="12500"/>
                </a:lnTo>
                <a:lnTo>
                  <a:pt x="42" y="11292"/>
                </a:lnTo>
                <a:lnTo>
                  <a:pt x="250" y="10042"/>
                </a:lnTo>
                <a:lnTo>
                  <a:pt x="542" y="8875"/>
                </a:lnTo>
                <a:lnTo>
                  <a:pt x="958" y="7708"/>
                </a:lnTo>
                <a:lnTo>
                  <a:pt x="1458" y="6625"/>
                </a:lnTo>
                <a:lnTo>
                  <a:pt x="2125" y="5542"/>
                </a:lnTo>
                <a:lnTo>
                  <a:pt x="2833" y="4583"/>
                </a:lnTo>
                <a:lnTo>
                  <a:pt x="3667" y="3667"/>
                </a:lnTo>
                <a:lnTo>
                  <a:pt x="4583" y="2833"/>
                </a:lnTo>
                <a:lnTo>
                  <a:pt x="5542" y="2125"/>
                </a:lnTo>
                <a:lnTo>
                  <a:pt x="6625" y="1458"/>
                </a:lnTo>
                <a:lnTo>
                  <a:pt x="7708" y="958"/>
                </a:lnTo>
                <a:lnTo>
                  <a:pt x="8875" y="542"/>
                </a:lnTo>
                <a:lnTo>
                  <a:pt x="10042" y="250"/>
                </a:lnTo>
                <a:lnTo>
                  <a:pt x="11292" y="42"/>
                </a:lnTo>
                <a:lnTo>
                  <a:pt x="125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4" name="el-1782805611829-8"/>
          <p:cNvSpPr/>
          <p:nvPr/>
        </p:nvSpPr>
        <p:spPr>
          <a:xfrm>
            <a:off x="428655" y="3471773"/>
            <a:ext cx="8315325" cy="45717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9485" y="0"/>
                </a:lnTo>
                <a:lnTo>
                  <a:pt x="99535" y="42"/>
                </a:lnTo>
                <a:lnTo>
                  <a:pt x="99585" y="188"/>
                </a:lnTo>
                <a:lnTo>
                  <a:pt x="99635" y="396"/>
                </a:lnTo>
                <a:lnTo>
                  <a:pt x="99682" y="708"/>
                </a:lnTo>
                <a:lnTo>
                  <a:pt x="99727" y="1104"/>
                </a:lnTo>
                <a:lnTo>
                  <a:pt x="99771" y="1583"/>
                </a:lnTo>
                <a:lnTo>
                  <a:pt x="99811" y="2125"/>
                </a:lnTo>
                <a:lnTo>
                  <a:pt x="99849" y="2750"/>
                </a:lnTo>
                <a:lnTo>
                  <a:pt x="99883" y="3438"/>
                </a:lnTo>
                <a:lnTo>
                  <a:pt x="99913" y="4167"/>
                </a:lnTo>
                <a:lnTo>
                  <a:pt x="99939" y="4958"/>
                </a:lnTo>
                <a:lnTo>
                  <a:pt x="99961" y="5792"/>
                </a:lnTo>
                <a:lnTo>
                  <a:pt x="99978" y="6646"/>
                </a:lnTo>
                <a:lnTo>
                  <a:pt x="99990" y="7542"/>
                </a:lnTo>
                <a:lnTo>
                  <a:pt x="99998" y="8458"/>
                </a:lnTo>
                <a:lnTo>
                  <a:pt x="100000" y="9375"/>
                </a:lnTo>
                <a:lnTo>
                  <a:pt x="100000" y="90625"/>
                </a:lnTo>
                <a:lnTo>
                  <a:pt x="99998" y="91542"/>
                </a:lnTo>
                <a:lnTo>
                  <a:pt x="99990" y="92458"/>
                </a:lnTo>
                <a:lnTo>
                  <a:pt x="99978" y="93354"/>
                </a:lnTo>
                <a:lnTo>
                  <a:pt x="99961" y="94208"/>
                </a:lnTo>
                <a:lnTo>
                  <a:pt x="99939" y="95042"/>
                </a:lnTo>
                <a:lnTo>
                  <a:pt x="99913" y="95833"/>
                </a:lnTo>
                <a:lnTo>
                  <a:pt x="99883" y="96563"/>
                </a:lnTo>
                <a:lnTo>
                  <a:pt x="99849" y="97250"/>
                </a:lnTo>
                <a:lnTo>
                  <a:pt x="99811" y="97875"/>
                </a:lnTo>
                <a:lnTo>
                  <a:pt x="99771" y="98417"/>
                </a:lnTo>
                <a:lnTo>
                  <a:pt x="99727" y="98896"/>
                </a:lnTo>
                <a:lnTo>
                  <a:pt x="99682" y="99292"/>
                </a:lnTo>
                <a:lnTo>
                  <a:pt x="99635" y="99604"/>
                </a:lnTo>
                <a:lnTo>
                  <a:pt x="99585" y="99813"/>
                </a:lnTo>
                <a:lnTo>
                  <a:pt x="99535" y="99958"/>
                </a:lnTo>
                <a:lnTo>
                  <a:pt x="9948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5EDD6"/>
          </a:solidFill>
          <a:ln>
            <a:noFill/>
          </a:ln>
        </p:spPr>
        <p:txBody>
          <a:bodyPr/>
          <a:lstStyle/>
          <a:p/>
        </p:txBody>
      </p:sp>
      <p:sp>
        <p:nvSpPr>
          <p:cNvPr id="15" name="el-1782805611830-9"/>
          <p:cNvSpPr/>
          <p:nvPr/>
        </p:nvSpPr>
        <p:spPr>
          <a:xfrm>
            <a:off x="428655" y="3471773"/>
            <a:ext cx="8315325" cy="45717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8545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el-1782805611839-12"/>
          <p:cNvSpPr/>
          <p:nvPr/>
        </p:nvSpPr>
        <p:spPr>
          <a:xfrm>
            <a:off x="1618089" y="3557498"/>
            <a:ext cx="285720" cy="28572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4900" y="233"/>
                </a:lnTo>
                <a:lnTo>
                  <a:pt x="59767" y="967"/>
                </a:lnTo>
                <a:lnTo>
                  <a:pt x="64533" y="2167"/>
                </a:lnTo>
                <a:lnTo>
                  <a:pt x="69133" y="3800"/>
                </a:lnTo>
                <a:lnTo>
                  <a:pt x="73567" y="5900"/>
                </a:lnTo>
                <a:lnTo>
                  <a:pt x="77767" y="8433"/>
                </a:lnTo>
                <a:lnTo>
                  <a:pt x="81733" y="11333"/>
                </a:lnTo>
                <a:lnTo>
                  <a:pt x="85367" y="14633"/>
                </a:lnTo>
                <a:lnTo>
                  <a:pt x="88667" y="18267"/>
                </a:lnTo>
                <a:lnTo>
                  <a:pt x="91567" y="22233"/>
                </a:lnTo>
                <a:lnTo>
                  <a:pt x="94100" y="26433"/>
                </a:lnTo>
                <a:lnTo>
                  <a:pt x="96200" y="30867"/>
                </a:lnTo>
                <a:lnTo>
                  <a:pt x="97833" y="35467"/>
                </a:lnTo>
                <a:lnTo>
                  <a:pt x="99033" y="40233"/>
                </a:lnTo>
                <a:lnTo>
                  <a:pt x="99767" y="45100"/>
                </a:lnTo>
                <a:lnTo>
                  <a:pt x="100000" y="50000"/>
                </a:lnTo>
                <a:lnTo>
                  <a:pt x="99767" y="54900"/>
                </a:lnTo>
                <a:lnTo>
                  <a:pt x="99033" y="59767"/>
                </a:lnTo>
                <a:lnTo>
                  <a:pt x="97833" y="64533"/>
                </a:lnTo>
                <a:lnTo>
                  <a:pt x="96200" y="69133"/>
                </a:lnTo>
                <a:lnTo>
                  <a:pt x="94100" y="73567"/>
                </a:lnTo>
                <a:lnTo>
                  <a:pt x="91567" y="77767"/>
                </a:lnTo>
                <a:lnTo>
                  <a:pt x="88667" y="81733"/>
                </a:lnTo>
                <a:lnTo>
                  <a:pt x="85367" y="85367"/>
                </a:lnTo>
                <a:lnTo>
                  <a:pt x="81733" y="88667"/>
                </a:lnTo>
                <a:lnTo>
                  <a:pt x="77767" y="91567"/>
                </a:lnTo>
                <a:lnTo>
                  <a:pt x="73567" y="94100"/>
                </a:lnTo>
                <a:lnTo>
                  <a:pt x="69133" y="96200"/>
                </a:lnTo>
                <a:lnTo>
                  <a:pt x="64533" y="97833"/>
                </a:lnTo>
                <a:lnTo>
                  <a:pt x="59767" y="99033"/>
                </a:lnTo>
                <a:lnTo>
                  <a:pt x="54900" y="99767"/>
                </a:lnTo>
                <a:lnTo>
                  <a:pt x="50000" y="100000"/>
                </a:lnTo>
                <a:lnTo>
                  <a:pt x="45100" y="99767"/>
                </a:lnTo>
                <a:lnTo>
                  <a:pt x="40233" y="99033"/>
                </a:lnTo>
                <a:lnTo>
                  <a:pt x="35467" y="97833"/>
                </a:lnTo>
                <a:lnTo>
                  <a:pt x="30867" y="96200"/>
                </a:lnTo>
                <a:lnTo>
                  <a:pt x="26433" y="94100"/>
                </a:lnTo>
                <a:lnTo>
                  <a:pt x="22233" y="91567"/>
                </a:lnTo>
                <a:lnTo>
                  <a:pt x="18267" y="88667"/>
                </a:lnTo>
                <a:lnTo>
                  <a:pt x="14633" y="85367"/>
                </a:lnTo>
                <a:lnTo>
                  <a:pt x="11333" y="81733"/>
                </a:lnTo>
                <a:lnTo>
                  <a:pt x="8433" y="77767"/>
                </a:lnTo>
                <a:lnTo>
                  <a:pt x="5900" y="73567"/>
                </a:lnTo>
                <a:lnTo>
                  <a:pt x="3800" y="69133"/>
                </a:lnTo>
                <a:lnTo>
                  <a:pt x="2167" y="64533"/>
                </a:lnTo>
                <a:lnTo>
                  <a:pt x="967" y="59767"/>
                </a:lnTo>
                <a:lnTo>
                  <a:pt x="233" y="54900"/>
                </a:lnTo>
                <a:lnTo>
                  <a:pt x="0" y="50000"/>
                </a:lnTo>
                <a:lnTo>
                  <a:pt x="233" y="45100"/>
                </a:lnTo>
                <a:lnTo>
                  <a:pt x="967" y="40233"/>
                </a:lnTo>
                <a:lnTo>
                  <a:pt x="2167" y="35467"/>
                </a:lnTo>
                <a:lnTo>
                  <a:pt x="3800" y="30867"/>
                </a:lnTo>
                <a:lnTo>
                  <a:pt x="5900" y="26433"/>
                </a:lnTo>
                <a:lnTo>
                  <a:pt x="8433" y="22233"/>
                </a:lnTo>
                <a:lnTo>
                  <a:pt x="11333" y="18267"/>
                </a:lnTo>
                <a:lnTo>
                  <a:pt x="14633" y="14633"/>
                </a:lnTo>
                <a:lnTo>
                  <a:pt x="18267" y="11333"/>
                </a:lnTo>
                <a:lnTo>
                  <a:pt x="22233" y="8433"/>
                </a:lnTo>
                <a:lnTo>
                  <a:pt x="26433" y="5900"/>
                </a:lnTo>
                <a:lnTo>
                  <a:pt x="30867" y="3800"/>
                </a:lnTo>
                <a:lnTo>
                  <a:pt x="35467" y="2167"/>
                </a:lnTo>
                <a:lnTo>
                  <a:pt x="40233" y="967"/>
                </a:lnTo>
                <a:lnTo>
                  <a:pt x="45100" y="233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7" name="el-1782805611824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8" name="el-1782805611825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el-1782805611850-17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0" name="el-1782805611826-5"/>
          <p:cNvSpPr txBox="1"/>
          <p:nvPr/>
        </p:nvSpPr>
        <p:spPr>
          <a:xfrm>
            <a:off x="428655" y="141284"/>
            <a:ext cx="1114425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贯彻实施要求</a:t>
            </a:r>
            <a:endParaRPr sz="135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el-1782805611908-27"/>
          <p:cNvSpPr txBox="1"/>
          <p:nvPr/>
        </p:nvSpPr>
        <p:spPr>
          <a:xfrm>
            <a:off x="578613" y="1589514"/>
            <a:ext cx="342840" cy="1498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el-1782805611905-24"/>
          <p:cNvSpPr txBox="1"/>
          <p:nvPr/>
        </p:nvSpPr>
        <p:spPr>
          <a:xfrm>
            <a:off x="935711" y="1560699"/>
            <a:ext cx="707291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全员学习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11886-23"/>
          <p:cNvSpPr txBox="1"/>
          <p:nvPr/>
        </p:nvSpPr>
        <p:spPr>
          <a:xfrm>
            <a:off x="635763" y="1878656"/>
            <a:ext cx="2252713" cy="11431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9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各交通运输执法人员须认真学习《规定》内容，严格遵照着装风纪、规范用语、执法程序、全过程记录及廉洁禁令要求开展执法活动。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11917-29"/>
          <p:cNvSpPr txBox="1"/>
          <p:nvPr/>
        </p:nvSpPr>
        <p:spPr>
          <a:xfrm>
            <a:off x="3416993" y="1818144"/>
            <a:ext cx="342840" cy="1498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11905-25"/>
          <p:cNvSpPr txBox="1"/>
          <p:nvPr/>
        </p:nvSpPr>
        <p:spPr>
          <a:xfrm>
            <a:off x="3774091" y="1789329"/>
            <a:ext cx="707291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组织培训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11856-21"/>
          <p:cNvSpPr txBox="1"/>
          <p:nvPr/>
        </p:nvSpPr>
        <p:spPr>
          <a:xfrm>
            <a:off x="3474143" y="2107286"/>
            <a:ext cx="2252803" cy="685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9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各单位应组织专题培训，确保每位执法人员熟知规定内容，做到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应知尽知、入脑入心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11920-31"/>
          <p:cNvSpPr txBox="1"/>
          <p:nvPr/>
        </p:nvSpPr>
        <p:spPr>
          <a:xfrm>
            <a:off x="6255463" y="1818144"/>
            <a:ext cx="342840" cy="1498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11906-26"/>
          <p:cNvSpPr txBox="1"/>
          <p:nvPr/>
        </p:nvSpPr>
        <p:spPr>
          <a:xfrm>
            <a:off x="6612561" y="1789329"/>
            <a:ext cx="707291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监督检查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11877-22"/>
          <p:cNvSpPr txBox="1"/>
          <p:nvPr/>
        </p:nvSpPr>
        <p:spPr>
          <a:xfrm>
            <a:off x="6312613" y="2107286"/>
            <a:ext cx="2252803" cy="685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9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开展经常性的执法案卷评查和行为督察，确保《规定》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落地见效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，形成常态化监督机制。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11836-11"/>
          <p:cNvSpPr txBox="1"/>
          <p:nvPr/>
        </p:nvSpPr>
        <p:spPr>
          <a:xfrm>
            <a:off x="1546652" y="3608104"/>
            <a:ext cx="428595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12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★</a:t>
            </a:r>
            <a:endParaRPr sz="112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11836-10"/>
          <p:cNvSpPr txBox="1"/>
          <p:nvPr/>
        </p:nvSpPr>
        <p:spPr>
          <a:xfrm>
            <a:off x="2046624" y="3587933"/>
            <a:ext cx="5622191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b="1" spc="56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推动泉州台商投资区交通运输执法工作</a:t>
            </a:r>
            <a:r>
              <a:rPr sz="135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严格规范、公正文明、群众满意</a:t>
            </a:r>
            <a:endParaRPr sz="135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11839-13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11827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el-1782805611923-33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-1782805612636-1"/>
          <p:cNvSpPr/>
          <p:nvPr/>
        </p:nvSpPr>
        <p:spPr>
          <a:xfrm>
            <a:off x="400020" y="571440"/>
            <a:ext cx="28545" cy="4000620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  <a:effectLst>
            <a:outerShdw blurRad="114300" algn="ctr">
              <a:srgbClr val="C9A84C">
                <a:alpha val="30000"/>
              </a:srgbClr>
            </a:outerShdw>
          </a:effectLst>
        </p:spPr>
        <p:txBody>
          <a:bodyPr/>
          <a:lstStyle/>
          <a:p/>
        </p:txBody>
      </p:sp>
      <p:cxnSp>
        <p:nvCxnSpPr>
          <p:cNvPr id="5" name="el-1782805612638-2"/>
          <p:cNvCxnSpPr/>
          <p:nvPr/>
        </p:nvCxnSpPr>
        <p:spPr>
          <a:xfrm>
            <a:off x="3786157" y="1968478"/>
            <a:ext cx="1714500" cy="914"/>
          </a:xfrm>
          <a:prstGeom prst="line">
            <a:avLst/>
          </a:prstGeom>
          <a:ln w="9525" cap="flat">
            <a:solidFill>
              <a:srgbClr val="C9A84C">
                <a:alpha val="350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el-1782805612642-8"/>
          <p:cNvSpPr/>
          <p:nvPr/>
        </p:nvSpPr>
        <p:spPr>
          <a:xfrm>
            <a:off x="2607709" y="3147242"/>
            <a:ext cx="4071487" cy="358568"/>
          </a:xfrm>
          <a:prstGeom prst="roundRect">
            <a:avLst>
              <a:gd name="adj" fmla="val 10626"/>
            </a:avLst>
          </a:prstGeom>
          <a:solidFill>
            <a:srgbClr val="1A2A3A">
              <a:alpha val="45000"/>
            </a:srgbClr>
          </a:solidFill>
          <a:ln w="7114" algn="in">
            <a:solidFill>
              <a:srgbClr val="C9A84C">
                <a:alpha val="20000"/>
              </a:srgbClr>
            </a:solidFill>
            <a:prstDash val="solid"/>
          </a:ln>
        </p:spPr>
        <p:txBody>
          <a:bodyPr/>
          <a:lstStyle/>
          <a:p/>
        </p:txBody>
      </p:sp>
      <p:cxnSp>
        <p:nvCxnSpPr>
          <p:cNvPr id="8" name="el-1782805612639-4"/>
          <p:cNvCxnSpPr/>
          <p:nvPr/>
        </p:nvCxnSpPr>
        <p:spPr>
          <a:xfrm>
            <a:off x="4357687" y="3993957"/>
            <a:ext cx="571440" cy="914"/>
          </a:xfrm>
          <a:prstGeom prst="line">
            <a:avLst/>
          </a:prstGeom>
          <a:ln w="14227" cap="flat">
            <a:solidFill>
              <a:srgbClr val="C9A84C">
                <a:alpha val="500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-1782805612650-9"/>
          <p:cNvCxnSpPr/>
          <p:nvPr/>
        </p:nvCxnSpPr>
        <p:spPr>
          <a:xfrm>
            <a:off x="4131128" y="1182996"/>
            <a:ext cx="342900" cy="914"/>
          </a:xfrm>
          <a:prstGeom prst="line">
            <a:avLst/>
          </a:prstGeom>
          <a:ln w="9525" cap="flat">
            <a:solidFill>
              <a:srgbClr val="C9A84C">
                <a:alpha val="325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el-1782805612650-10"/>
          <p:cNvCxnSpPr/>
          <p:nvPr/>
        </p:nvCxnSpPr>
        <p:spPr>
          <a:xfrm>
            <a:off x="4812786" y="1182996"/>
            <a:ext cx="342900" cy="914"/>
          </a:xfrm>
          <a:prstGeom prst="line">
            <a:avLst/>
          </a:prstGeom>
          <a:ln w="9525" cap="flat">
            <a:solidFill>
              <a:srgbClr val="C9A84C">
                <a:alpha val="325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-1782805612650-11"/>
          <p:cNvCxnSpPr/>
          <p:nvPr/>
        </p:nvCxnSpPr>
        <p:spPr>
          <a:xfrm>
            <a:off x="4131128" y="3746282"/>
            <a:ext cx="342900" cy="914"/>
          </a:xfrm>
          <a:prstGeom prst="line">
            <a:avLst/>
          </a:prstGeom>
          <a:ln w="9525" cap="flat">
            <a:solidFill>
              <a:srgbClr val="C9A84C">
                <a:alpha val="325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el-1782805612651-12"/>
          <p:cNvCxnSpPr/>
          <p:nvPr/>
        </p:nvCxnSpPr>
        <p:spPr>
          <a:xfrm>
            <a:off x="4812786" y="3746282"/>
            <a:ext cx="342900" cy="914"/>
          </a:xfrm>
          <a:prstGeom prst="line">
            <a:avLst/>
          </a:prstGeom>
          <a:ln w="9525" cap="flat">
            <a:solidFill>
              <a:srgbClr val="C9A84C">
                <a:alpha val="32500"/>
              </a:srgbClr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el-1782805612651-13"/>
          <p:cNvSpPr txBox="1"/>
          <p:nvPr/>
        </p:nvSpPr>
        <p:spPr>
          <a:xfrm>
            <a:off x="4538292" y="1113885"/>
            <a:ext cx="210230" cy="138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780" spc="225">
                <a:solidFill>
                  <a:srgbClr val="C9A84C">
                    <a:alpha val="6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✦</a:t>
            </a:r>
            <a:endParaRPr sz="780" spc="225">
              <a:solidFill>
                <a:srgbClr val="C9A84C">
                  <a:alpha val="6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el-1782805612639-5"/>
          <p:cNvSpPr txBox="1"/>
          <p:nvPr/>
        </p:nvSpPr>
        <p:spPr>
          <a:xfrm>
            <a:off x="1778763" y="1395012"/>
            <a:ext cx="5729288" cy="427094"/>
          </a:xfrm>
          <a:prstGeom prst="rect">
            <a:avLst/>
          </a:prstGeom>
          <a:noFill/>
          <a:ln>
            <a:noFill/>
          </a:ln>
          <a:effectLst>
            <a:outerShdw blurRad="171450" dist="28575" dir="5400000" algn="ctr">
              <a:srgbClr val="000000">
                <a:alpha val="55000"/>
              </a:srgbClr>
            </a:outerShdw>
          </a:effectLst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2580" b="1" spc="450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严格规范 公正文明 执法为民</a:t>
            </a:r>
            <a:endParaRPr sz="2580" b="1" spc="450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el-1782805612640-7"/>
          <p:cNvSpPr txBox="1"/>
          <p:nvPr/>
        </p:nvSpPr>
        <p:spPr>
          <a:xfrm>
            <a:off x="2779129" y="3240081"/>
            <a:ext cx="3728647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010" spc="169">
                <a:solidFill>
                  <a:srgbClr val="FFFFFF">
                    <a:alpha val="9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泉州台商投资区管理委员会自然资源与规划建设交通局</a:t>
            </a:r>
            <a:endParaRPr sz="1010" spc="169">
              <a:solidFill>
                <a:srgbClr val="FFFFFF">
                  <a:alpha val="9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el-1782805612651-14"/>
          <p:cNvSpPr txBox="1"/>
          <p:nvPr/>
        </p:nvSpPr>
        <p:spPr>
          <a:xfrm>
            <a:off x="4538292" y="3677170"/>
            <a:ext cx="210230" cy="138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780" spc="225">
                <a:solidFill>
                  <a:srgbClr val="C9A84C">
                    <a:alpha val="65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✦</a:t>
            </a:r>
            <a:endParaRPr sz="780" spc="225">
              <a:solidFill>
                <a:srgbClr val="C9A84C">
                  <a:alpha val="65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6379-1"/>
          <p:cNvSpPr txBox="1"/>
          <p:nvPr/>
        </p:nvSpPr>
        <p:spPr>
          <a:xfrm>
            <a:off x="6076780" y="1471629"/>
            <a:ext cx="3067190" cy="20002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50" b="1" spc="675">
                <a:solidFill>
                  <a:srgbClr val="C9A84C">
                    <a:alpha val="8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  <a:endParaRPr sz="15750" b="1" spc="675">
              <a:solidFill>
                <a:srgbClr val="C9A84C">
                  <a:alpha val="8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el-1782805606384-2"/>
          <p:cNvSpPr/>
          <p:nvPr/>
        </p:nvSpPr>
        <p:spPr>
          <a:xfrm>
            <a:off x="8443942" y="4586288"/>
            <a:ext cx="128587" cy="128587"/>
          </a:xfrm>
          <a:prstGeom prst="roundRect">
            <a:avLst>
              <a:gd name="adj" fmla="val 14815"/>
            </a:avLst>
          </a:prstGeom>
          <a:solidFill>
            <a:srgbClr val="C9A84C">
              <a:alpha val="30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el-1782805606386-3"/>
          <p:cNvSpPr/>
          <p:nvPr/>
        </p:nvSpPr>
        <p:spPr>
          <a:xfrm>
            <a:off x="8315445" y="4614863"/>
            <a:ext cx="57090" cy="57090"/>
          </a:xfrm>
          <a:prstGeom prst="roundRect">
            <a:avLst>
              <a:gd name="adj" fmla="val 16684"/>
            </a:avLst>
          </a:prstGeom>
          <a:solidFill>
            <a:srgbClr val="C9A84C">
              <a:alpha val="1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6394-6"/>
          <p:cNvSpPr/>
          <p:nvPr/>
        </p:nvSpPr>
        <p:spPr>
          <a:xfrm>
            <a:off x="685830" y="3241792"/>
            <a:ext cx="857250" cy="14227"/>
          </a:xfrm>
          <a:prstGeom prst="roundRect">
            <a:avLst>
              <a:gd name="adj" fmla="val 50000"/>
            </a:avLst>
          </a:prstGeom>
          <a:solidFill>
            <a:srgbClr val="FFFFFF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06389-4"/>
          <p:cNvSpPr txBox="1"/>
          <p:nvPr/>
        </p:nvSpPr>
        <p:spPr>
          <a:xfrm>
            <a:off x="685830" y="1887481"/>
            <a:ext cx="977373" cy="5657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4050" b="1" spc="338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  <a:endParaRPr sz="4050" b="1" spc="338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el-1782805606389-5"/>
          <p:cNvSpPr txBox="1"/>
          <p:nvPr/>
        </p:nvSpPr>
        <p:spPr>
          <a:xfrm>
            <a:off x="685830" y="2567518"/>
            <a:ext cx="2671793" cy="44573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2700" b="1" spc="113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出台背景与目的</a:t>
            </a:r>
            <a:endParaRPr sz="2700" b="1" spc="113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el-1782805606395-7"/>
          <p:cNvSpPr/>
          <p:nvPr/>
        </p:nvSpPr>
        <p:spPr>
          <a:xfrm>
            <a:off x="40008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6612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06617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06621-7"/>
          <p:cNvSpPr/>
          <p:nvPr/>
        </p:nvSpPr>
        <p:spPr>
          <a:xfrm>
            <a:off x="30" y="42863"/>
            <a:ext cx="21431" cy="5057775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6633-11"/>
          <p:cNvSpPr/>
          <p:nvPr/>
        </p:nvSpPr>
        <p:spPr>
          <a:xfrm>
            <a:off x="428655" y="1470202"/>
            <a:ext cx="3986212" cy="97296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923" y="0"/>
                </a:lnTo>
                <a:lnTo>
                  <a:pt x="99029" y="20"/>
                </a:lnTo>
                <a:lnTo>
                  <a:pt x="99134" y="88"/>
                </a:lnTo>
                <a:lnTo>
                  <a:pt x="99237" y="186"/>
                </a:lnTo>
                <a:lnTo>
                  <a:pt x="99335" y="333"/>
                </a:lnTo>
                <a:lnTo>
                  <a:pt x="99431" y="520"/>
                </a:lnTo>
                <a:lnTo>
                  <a:pt x="99522" y="745"/>
                </a:lnTo>
                <a:lnTo>
                  <a:pt x="99605" y="1000"/>
                </a:lnTo>
                <a:lnTo>
                  <a:pt x="99684" y="1294"/>
                </a:lnTo>
                <a:lnTo>
                  <a:pt x="99756" y="1618"/>
                </a:lnTo>
                <a:lnTo>
                  <a:pt x="99818" y="1961"/>
                </a:lnTo>
                <a:lnTo>
                  <a:pt x="99873" y="2333"/>
                </a:lnTo>
                <a:lnTo>
                  <a:pt x="99919" y="2725"/>
                </a:lnTo>
                <a:lnTo>
                  <a:pt x="99955" y="3127"/>
                </a:lnTo>
                <a:lnTo>
                  <a:pt x="99978" y="3549"/>
                </a:lnTo>
                <a:lnTo>
                  <a:pt x="99995" y="3980"/>
                </a:lnTo>
                <a:lnTo>
                  <a:pt x="100000" y="4412"/>
                </a:lnTo>
                <a:lnTo>
                  <a:pt x="100000" y="95588"/>
                </a:lnTo>
                <a:lnTo>
                  <a:pt x="99995" y="96020"/>
                </a:lnTo>
                <a:lnTo>
                  <a:pt x="99978" y="96451"/>
                </a:lnTo>
                <a:lnTo>
                  <a:pt x="99955" y="96873"/>
                </a:lnTo>
                <a:lnTo>
                  <a:pt x="99919" y="97275"/>
                </a:lnTo>
                <a:lnTo>
                  <a:pt x="99873" y="97667"/>
                </a:lnTo>
                <a:lnTo>
                  <a:pt x="99818" y="98039"/>
                </a:lnTo>
                <a:lnTo>
                  <a:pt x="99756" y="98382"/>
                </a:lnTo>
                <a:lnTo>
                  <a:pt x="99684" y="98706"/>
                </a:lnTo>
                <a:lnTo>
                  <a:pt x="99605" y="99000"/>
                </a:lnTo>
                <a:lnTo>
                  <a:pt x="99522" y="99255"/>
                </a:lnTo>
                <a:lnTo>
                  <a:pt x="99431" y="99480"/>
                </a:lnTo>
                <a:lnTo>
                  <a:pt x="99335" y="99667"/>
                </a:lnTo>
                <a:lnTo>
                  <a:pt x="99237" y="99814"/>
                </a:lnTo>
                <a:lnTo>
                  <a:pt x="99134" y="99912"/>
                </a:lnTo>
                <a:lnTo>
                  <a:pt x="99029" y="99980"/>
                </a:lnTo>
                <a:lnTo>
                  <a:pt x="98923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06710-14"/>
          <p:cNvSpPr/>
          <p:nvPr/>
        </p:nvSpPr>
        <p:spPr>
          <a:xfrm>
            <a:off x="428655" y="1470202"/>
            <a:ext cx="3986212" cy="97296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8545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7" name="el-1782805606794-27"/>
          <p:cNvSpPr/>
          <p:nvPr/>
        </p:nvSpPr>
        <p:spPr>
          <a:xfrm>
            <a:off x="614332" y="1656690"/>
            <a:ext cx="57090" cy="5709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167"/>
                </a:lnTo>
                <a:lnTo>
                  <a:pt x="59833" y="1000"/>
                </a:lnTo>
                <a:lnTo>
                  <a:pt x="64500" y="2167"/>
                </a:lnTo>
                <a:lnTo>
                  <a:pt x="69167" y="3833"/>
                </a:lnTo>
                <a:lnTo>
                  <a:pt x="73667" y="5833"/>
                </a:lnTo>
                <a:lnTo>
                  <a:pt x="77833" y="8500"/>
                </a:lnTo>
                <a:lnTo>
                  <a:pt x="81667" y="11333"/>
                </a:lnTo>
                <a:lnTo>
                  <a:pt x="85333" y="14667"/>
                </a:lnTo>
                <a:lnTo>
                  <a:pt x="88667" y="18333"/>
                </a:lnTo>
                <a:lnTo>
                  <a:pt x="91500" y="22167"/>
                </a:lnTo>
                <a:lnTo>
                  <a:pt x="94167" y="26333"/>
                </a:lnTo>
                <a:lnTo>
                  <a:pt x="96167" y="30833"/>
                </a:lnTo>
                <a:lnTo>
                  <a:pt x="97833" y="35500"/>
                </a:lnTo>
                <a:lnTo>
                  <a:pt x="99000" y="40167"/>
                </a:lnTo>
                <a:lnTo>
                  <a:pt x="99833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33" y="55000"/>
                </a:lnTo>
                <a:lnTo>
                  <a:pt x="99000" y="59833"/>
                </a:lnTo>
                <a:lnTo>
                  <a:pt x="97833" y="64500"/>
                </a:lnTo>
                <a:lnTo>
                  <a:pt x="96167" y="69167"/>
                </a:lnTo>
                <a:lnTo>
                  <a:pt x="94167" y="73667"/>
                </a:lnTo>
                <a:lnTo>
                  <a:pt x="91500" y="77833"/>
                </a:lnTo>
                <a:lnTo>
                  <a:pt x="88667" y="81667"/>
                </a:lnTo>
                <a:lnTo>
                  <a:pt x="85333" y="85333"/>
                </a:lnTo>
                <a:lnTo>
                  <a:pt x="81667" y="88667"/>
                </a:lnTo>
                <a:lnTo>
                  <a:pt x="77833" y="91500"/>
                </a:lnTo>
                <a:lnTo>
                  <a:pt x="73667" y="94167"/>
                </a:lnTo>
                <a:lnTo>
                  <a:pt x="69167" y="96167"/>
                </a:lnTo>
                <a:lnTo>
                  <a:pt x="64500" y="97833"/>
                </a:lnTo>
                <a:lnTo>
                  <a:pt x="59833" y="99000"/>
                </a:lnTo>
                <a:lnTo>
                  <a:pt x="55000" y="99833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33"/>
                </a:lnTo>
                <a:lnTo>
                  <a:pt x="40167" y="99000"/>
                </a:lnTo>
                <a:lnTo>
                  <a:pt x="35500" y="97833"/>
                </a:lnTo>
                <a:lnTo>
                  <a:pt x="30833" y="96167"/>
                </a:lnTo>
                <a:lnTo>
                  <a:pt x="26333" y="94167"/>
                </a:lnTo>
                <a:lnTo>
                  <a:pt x="22167" y="91500"/>
                </a:lnTo>
                <a:lnTo>
                  <a:pt x="18333" y="88667"/>
                </a:lnTo>
                <a:lnTo>
                  <a:pt x="14667" y="85333"/>
                </a:lnTo>
                <a:lnTo>
                  <a:pt x="11333" y="81667"/>
                </a:lnTo>
                <a:lnTo>
                  <a:pt x="8500" y="77833"/>
                </a:lnTo>
                <a:lnTo>
                  <a:pt x="5833" y="73667"/>
                </a:lnTo>
                <a:lnTo>
                  <a:pt x="3833" y="69167"/>
                </a:lnTo>
                <a:lnTo>
                  <a:pt x="2167" y="64500"/>
                </a:lnTo>
                <a:lnTo>
                  <a:pt x="1000" y="59833"/>
                </a:lnTo>
                <a:lnTo>
                  <a:pt x="167" y="55000"/>
                </a:lnTo>
                <a:lnTo>
                  <a:pt x="0" y="50000"/>
                </a:lnTo>
                <a:lnTo>
                  <a:pt x="0" y="50000"/>
                </a:lnTo>
                <a:lnTo>
                  <a:pt x="167" y="45000"/>
                </a:lnTo>
                <a:lnTo>
                  <a:pt x="1000" y="40167"/>
                </a:lnTo>
                <a:lnTo>
                  <a:pt x="2167" y="35500"/>
                </a:lnTo>
                <a:lnTo>
                  <a:pt x="3833" y="30833"/>
                </a:lnTo>
                <a:lnTo>
                  <a:pt x="5833" y="26333"/>
                </a:lnTo>
                <a:lnTo>
                  <a:pt x="8500" y="22167"/>
                </a:lnTo>
                <a:lnTo>
                  <a:pt x="11333" y="18333"/>
                </a:lnTo>
                <a:lnTo>
                  <a:pt x="14667" y="14667"/>
                </a:lnTo>
                <a:lnTo>
                  <a:pt x="18333" y="11333"/>
                </a:lnTo>
                <a:lnTo>
                  <a:pt x="22167" y="8500"/>
                </a:lnTo>
                <a:lnTo>
                  <a:pt x="26333" y="5833"/>
                </a:lnTo>
                <a:lnTo>
                  <a:pt x="30833" y="3833"/>
                </a:lnTo>
                <a:lnTo>
                  <a:pt x="35500" y="2167"/>
                </a:lnTo>
                <a:lnTo>
                  <a:pt x="40167" y="1000"/>
                </a:lnTo>
                <a:lnTo>
                  <a:pt x="45000" y="167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el-1782805606635-12"/>
          <p:cNvSpPr/>
          <p:nvPr/>
        </p:nvSpPr>
        <p:spPr>
          <a:xfrm>
            <a:off x="428655" y="2643158"/>
            <a:ext cx="3986212" cy="120159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923" y="0"/>
                </a:lnTo>
                <a:lnTo>
                  <a:pt x="99029" y="16"/>
                </a:lnTo>
                <a:lnTo>
                  <a:pt x="99134" y="71"/>
                </a:lnTo>
                <a:lnTo>
                  <a:pt x="99237" y="151"/>
                </a:lnTo>
                <a:lnTo>
                  <a:pt x="99335" y="270"/>
                </a:lnTo>
                <a:lnTo>
                  <a:pt x="99431" y="421"/>
                </a:lnTo>
                <a:lnTo>
                  <a:pt x="99522" y="603"/>
                </a:lnTo>
                <a:lnTo>
                  <a:pt x="99605" y="810"/>
                </a:lnTo>
                <a:lnTo>
                  <a:pt x="99684" y="1048"/>
                </a:lnTo>
                <a:lnTo>
                  <a:pt x="99756" y="1310"/>
                </a:lnTo>
                <a:lnTo>
                  <a:pt x="99818" y="1587"/>
                </a:lnTo>
                <a:lnTo>
                  <a:pt x="99873" y="1889"/>
                </a:lnTo>
                <a:lnTo>
                  <a:pt x="99919" y="2206"/>
                </a:lnTo>
                <a:lnTo>
                  <a:pt x="99955" y="2532"/>
                </a:lnTo>
                <a:lnTo>
                  <a:pt x="99978" y="2873"/>
                </a:lnTo>
                <a:lnTo>
                  <a:pt x="99995" y="3222"/>
                </a:lnTo>
                <a:lnTo>
                  <a:pt x="100000" y="3571"/>
                </a:lnTo>
                <a:lnTo>
                  <a:pt x="100000" y="96429"/>
                </a:lnTo>
                <a:lnTo>
                  <a:pt x="99995" y="96778"/>
                </a:lnTo>
                <a:lnTo>
                  <a:pt x="99978" y="97127"/>
                </a:lnTo>
                <a:lnTo>
                  <a:pt x="99955" y="97468"/>
                </a:lnTo>
                <a:lnTo>
                  <a:pt x="99919" y="97794"/>
                </a:lnTo>
                <a:lnTo>
                  <a:pt x="99873" y="98111"/>
                </a:lnTo>
                <a:lnTo>
                  <a:pt x="99818" y="98413"/>
                </a:lnTo>
                <a:lnTo>
                  <a:pt x="99756" y="98690"/>
                </a:lnTo>
                <a:lnTo>
                  <a:pt x="99684" y="98952"/>
                </a:lnTo>
                <a:lnTo>
                  <a:pt x="99605" y="99190"/>
                </a:lnTo>
                <a:lnTo>
                  <a:pt x="99522" y="99397"/>
                </a:lnTo>
                <a:lnTo>
                  <a:pt x="99431" y="99579"/>
                </a:lnTo>
                <a:lnTo>
                  <a:pt x="99335" y="99730"/>
                </a:lnTo>
                <a:lnTo>
                  <a:pt x="99237" y="99849"/>
                </a:lnTo>
                <a:lnTo>
                  <a:pt x="99134" y="99929"/>
                </a:lnTo>
                <a:lnTo>
                  <a:pt x="99029" y="99984"/>
                </a:lnTo>
                <a:lnTo>
                  <a:pt x="98923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9" name="el-1782805606711-15"/>
          <p:cNvSpPr/>
          <p:nvPr/>
        </p:nvSpPr>
        <p:spPr>
          <a:xfrm>
            <a:off x="428655" y="2643158"/>
            <a:ext cx="3986212" cy="1201591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8545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10" name="el-1782805606801-28"/>
          <p:cNvSpPr/>
          <p:nvPr/>
        </p:nvSpPr>
        <p:spPr>
          <a:xfrm>
            <a:off x="614332" y="2829646"/>
            <a:ext cx="57090" cy="5709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167"/>
                </a:lnTo>
                <a:lnTo>
                  <a:pt x="59833" y="1000"/>
                </a:lnTo>
                <a:lnTo>
                  <a:pt x="64500" y="2167"/>
                </a:lnTo>
                <a:lnTo>
                  <a:pt x="69167" y="3833"/>
                </a:lnTo>
                <a:lnTo>
                  <a:pt x="73667" y="5833"/>
                </a:lnTo>
                <a:lnTo>
                  <a:pt x="77833" y="8500"/>
                </a:lnTo>
                <a:lnTo>
                  <a:pt x="81667" y="11333"/>
                </a:lnTo>
                <a:lnTo>
                  <a:pt x="85333" y="14667"/>
                </a:lnTo>
                <a:lnTo>
                  <a:pt x="88667" y="18333"/>
                </a:lnTo>
                <a:lnTo>
                  <a:pt x="91500" y="22167"/>
                </a:lnTo>
                <a:lnTo>
                  <a:pt x="94167" y="26333"/>
                </a:lnTo>
                <a:lnTo>
                  <a:pt x="96167" y="30833"/>
                </a:lnTo>
                <a:lnTo>
                  <a:pt x="97833" y="35500"/>
                </a:lnTo>
                <a:lnTo>
                  <a:pt x="99000" y="40167"/>
                </a:lnTo>
                <a:lnTo>
                  <a:pt x="99833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33" y="55000"/>
                </a:lnTo>
                <a:lnTo>
                  <a:pt x="99000" y="59833"/>
                </a:lnTo>
                <a:lnTo>
                  <a:pt x="97833" y="64500"/>
                </a:lnTo>
                <a:lnTo>
                  <a:pt x="96167" y="69167"/>
                </a:lnTo>
                <a:lnTo>
                  <a:pt x="94167" y="73667"/>
                </a:lnTo>
                <a:lnTo>
                  <a:pt x="91500" y="77833"/>
                </a:lnTo>
                <a:lnTo>
                  <a:pt x="88667" y="81667"/>
                </a:lnTo>
                <a:lnTo>
                  <a:pt x="85333" y="85333"/>
                </a:lnTo>
                <a:lnTo>
                  <a:pt x="81667" y="88667"/>
                </a:lnTo>
                <a:lnTo>
                  <a:pt x="77833" y="91500"/>
                </a:lnTo>
                <a:lnTo>
                  <a:pt x="73667" y="94167"/>
                </a:lnTo>
                <a:lnTo>
                  <a:pt x="69167" y="96167"/>
                </a:lnTo>
                <a:lnTo>
                  <a:pt x="64500" y="97833"/>
                </a:lnTo>
                <a:lnTo>
                  <a:pt x="59833" y="99000"/>
                </a:lnTo>
                <a:lnTo>
                  <a:pt x="55000" y="99833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33"/>
                </a:lnTo>
                <a:lnTo>
                  <a:pt x="40167" y="99000"/>
                </a:lnTo>
                <a:lnTo>
                  <a:pt x="35500" y="97833"/>
                </a:lnTo>
                <a:lnTo>
                  <a:pt x="30833" y="96167"/>
                </a:lnTo>
                <a:lnTo>
                  <a:pt x="26333" y="94167"/>
                </a:lnTo>
                <a:lnTo>
                  <a:pt x="22167" y="91500"/>
                </a:lnTo>
                <a:lnTo>
                  <a:pt x="18333" y="88667"/>
                </a:lnTo>
                <a:lnTo>
                  <a:pt x="14667" y="85333"/>
                </a:lnTo>
                <a:lnTo>
                  <a:pt x="11333" y="81667"/>
                </a:lnTo>
                <a:lnTo>
                  <a:pt x="8500" y="77833"/>
                </a:lnTo>
                <a:lnTo>
                  <a:pt x="5833" y="73667"/>
                </a:lnTo>
                <a:lnTo>
                  <a:pt x="3833" y="69167"/>
                </a:lnTo>
                <a:lnTo>
                  <a:pt x="2167" y="64500"/>
                </a:lnTo>
                <a:lnTo>
                  <a:pt x="1000" y="59833"/>
                </a:lnTo>
                <a:lnTo>
                  <a:pt x="167" y="55000"/>
                </a:lnTo>
                <a:lnTo>
                  <a:pt x="0" y="50000"/>
                </a:lnTo>
                <a:lnTo>
                  <a:pt x="0" y="50000"/>
                </a:lnTo>
                <a:lnTo>
                  <a:pt x="167" y="45000"/>
                </a:lnTo>
                <a:lnTo>
                  <a:pt x="1000" y="40167"/>
                </a:lnTo>
                <a:lnTo>
                  <a:pt x="2167" y="35500"/>
                </a:lnTo>
                <a:lnTo>
                  <a:pt x="3833" y="30833"/>
                </a:lnTo>
                <a:lnTo>
                  <a:pt x="5833" y="26333"/>
                </a:lnTo>
                <a:lnTo>
                  <a:pt x="8500" y="22167"/>
                </a:lnTo>
                <a:lnTo>
                  <a:pt x="11333" y="18333"/>
                </a:lnTo>
                <a:lnTo>
                  <a:pt x="14667" y="14667"/>
                </a:lnTo>
                <a:lnTo>
                  <a:pt x="18333" y="11333"/>
                </a:lnTo>
                <a:lnTo>
                  <a:pt x="22167" y="8500"/>
                </a:lnTo>
                <a:lnTo>
                  <a:pt x="26333" y="5833"/>
                </a:lnTo>
                <a:lnTo>
                  <a:pt x="30833" y="3833"/>
                </a:lnTo>
                <a:lnTo>
                  <a:pt x="35500" y="2167"/>
                </a:lnTo>
                <a:lnTo>
                  <a:pt x="40167" y="1000"/>
                </a:lnTo>
                <a:lnTo>
                  <a:pt x="45000" y="167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1" name="el-1782805606623-8"/>
          <p:cNvSpPr/>
          <p:nvPr/>
        </p:nvSpPr>
        <p:spPr>
          <a:xfrm>
            <a:off x="4757767" y="1515135"/>
            <a:ext cx="3986212" cy="228458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923" y="0"/>
                </a:lnTo>
                <a:lnTo>
                  <a:pt x="99029" y="8"/>
                </a:lnTo>
                <a:lnTo>
                  <a:pt x="99134" y="38"/>
                </a:lnTo>
                <a:lnTo>
                  <a:pt x="99237" y="79"/>
                </a:lnTo>
                <a:lnTo>
                  <a:pt x="99335" y="142"/>
                </a:lnTo>
                <a:lnTo>
                  <a:pt x="99431" y="221"/>
                </a:lnTo>
                <a:lnTo>
                  <a:pt x="99522" y="317"/>
                </a:lnTo>
                <a:lnTo>
                  <a:pt x="99605" y="425"/>
                </a:lnTo>
                <a:lnTo>
                  <a:pt x="99684" y="550"/>
                </a:lnTo>
                <a:lnTo>
                  <a:pt x="99756" y="688"/>
                </a:lnTo>
                <a:lnTo>
                  <a:pt x="99818" y="833"/>
                </a:lnTo>
                <a:lnTo>
                  <a:pt x="99873" y="992"/>
                </a:lnTo>
                <a:lnTo>
                  <a:pt x="99919" y="1158"/>
                </a:lnTo>
                <a:lnTo>
                  <a:pt x="99955" y="1329"/>
                </a:lnTo>
                <a:lnTo>
                  <a:pt x="99978" y="1508"/>
                </a:lnTo>
                <a:lnTo>
                  <a:pt x="99995" y="1692"/>
                </a:lnTo>
                <a:lnTo>
                  <a:pt x="100000" y="1875"/>
                </a:lnTo>
                <a:lnTo>
                  <a:pt x="100000" y="98125"/>
                </a:lnTo>
                <a:lnTo>
                  <a:pt x="99995" y="98308"/>
                </a:lnTo>
                <a:lnTo>
                  <a:pt x="99978" y="98492"/>
                </a:lnTo>
                <a:lnTo>
                  <a:pt x="99955" y="98671"/>
                </a:lnTo>
                <a:lnTo>
                  <a:pt x="99919" y="98842"/>
                </a:lnTo>
                <a:lnTo>
                  <a:pt x="99873" y="99008"/>
                </a:lnTo>
                <a:lnTo>
                  <a:pt x="99818" y="99167"/>
                </a:lnTo>
                <a:lnTo>
                  <a:pt x="99756" y="99313"/>
                </a:lnTo>
                <a:lnTo>
                  <a:pt x="99684" y="99450"/>
                </a:lnTo>
                <a:lnTo>
                  <a:pt x="99605" y="99575"/>
                </a:lnTo>
                <a:lnTo>
                  <a:pt x="99522" y="99683"/>
                </a:lnTo>
                <a:lnTo>
                  <a:pt x="99431" y="99779"/>
                </a:lnTo>
                <a:lnTo>
                  <a:pt x="99335" y="99858"/>
                </a:lnTo>
                <a:lnTo>
                  <a:pt x="99237" y="99921"/>
                </a:lnTo>
                <a:lnTo>
                  <a:pt x="99134" y="99963"/>
                </a:lnTo>
                <a:lnTo>
                  <a:pt x="99029" y="99992"/>
                </a:lnTo>
                <a:lnTo>
                  <a:pt x="98923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2" name="el-1782805606625-9"/>
          <p:cNvSpPr/>
          <p:nvPr/>
        </p:nvSpPr>
        <p:spPr>
          <a:xfrm>
            <a:off x="4757767" y="1515135"/>
            <a:ext cx="3986212" cy="2284589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8545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el-1782805606728-19"/>
          <p:cNvSpPr/>
          <p:nvPr/>
        </p:nvSpPr>
        <p:spPr>
          <a:xfrm>
            <a:off x="4971990" y="1750249"/>
            <a:ext cx="57090" cy="5709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167"/>
                </a:lnTo>
                <a:lnTo>
                  <a:pt x="59833" y="1000"/>
                </a:lnTo>
                <a:lnTo>
                  <a:pt x="64500" y="2167"/>
                </a:lnTo>
                <a:lnTo>
                  <a:pt x="69167" y="3833"/>
                </a:lnTo>
                <a:lnTo>
                  <a:pt x="73667" y="5833"/>
                </a:lnTo>
                <a:lnTo>
                  <a:pt x="77833" y="8500"/>
                </a:lnTo>
                <a:lnTo>
                  <a:pt x="81667" y="11333"/>
                </a:lnTo>
                <a:lnTo>
                  <a:pt x="85333" y="14667"/>
                </a:lnTo>
                <a:lnTo>
                  <a:pt x="88667" y="18333"/>
                </a:lnTo>
                <a:lnTo>
                  <a:pt x="91500" y="22167"/>
                </a:lnTo>
                <a:lnTo>
                  <a:pt x="94167" y="26333"/>
                </a:lnTo>
                <a:lnTo>
                  <a:pt x="96167" y="30833"/>
                </a:lnTo>
                <a:lnTo>
                  <a:pt x="97833" y="35500"/>
                </a:lnTo>
                <a:lnTo>
                  <a:pt x="99000" y="40167"/>
                </a:lnTo>
                <a:lnTo>
                  <a:pt x="99833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33" y="55000"/>
                </a:lnTo>
                <a:lnTo>
                  <a:pt x="99000" y="59833"/>
                </a:lnTo>
                <a:lnTo>
                  <a:pt x="97833" y="64500"/>
                </a:lnTo>
                <a:lnTo>
                  <a:pt x="96167" y="69167"/>
                </a:lnTo>
                <a:lnTo>
                  <a:pt x="94167" y="73667"/>
                </a:lnTo>
                <a:lnTo>
                  <a:pt x="91500" y="77833"/>
                </a:lnTo>
                <a:lnTo>
                  <a:pt x="88667" y="81667"/>
                </a:lnTo>
                <a:lnTo>
                  <a:pt x="85333" y="85333"/>
                </a:lnTo>
                <a:lnTo>
                  <a:pt x="81667" y="88667"/>
                </a:lnTo>
                <a:lnTo>
                  <a:pt x="77833" y="91500"/>
                </a:lnTo>
                <a:lnTo>
                  <a:pt x="73667" y="94167"/>
                </a:lnTo>
                <a:lnTo>
                  <a:pt x="69167" y="96167"/>
                </a:lnTo>
                <a:lnTo>
                  <a:pt x="64500" y="97833"/>
                </a:lnTo>
                <a:lnTo>
                  <a:pt x="59833" y="99000"/>
                </a:lnTo>
                <a:lnTo>
                  <a:pt x="55000" y="99833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33"/>
                </a:lnTo>
                <a:lnTo>
                  <a:pt x="40167" y="99000"/>
                </a:lnTo>
                <a:lnTo>
                  <a:pt x="35500" y="97833"/>
                </a:lnTo>
                <a:lnTo>
                  <a:pt x="30833" y="96167"/>
                </a:lnTo>
                <a:lnTo>
                  <a:pt x="26333" y="94167"/>
                </a:lnTo>
                <a:lnTo>
                  <a:pt x="22167" y="91500"/>
                </a:lnTo>
                <a:lnTo>
                  <a:pt x="18333" y="88667"/>
                </a:lnTo>
                <a:lnTo>
                  <a:pt x="14667" y="85333"/>
                </a:lnTo>
                <a:lnTo>
                  <a:pt x="11333" y="81667"/>
                </a:lnTo>
                <a:lnTo>
                  <a:pt x="8500" y="77833"/>
                </a:lnTo>
                <a:lnTo>
                  <a:pt x="5833" y="73667"/>
                </a:lnTo>
                <a:lnTo>
                  <a:pt x="3833" y="69167"/>
                </a:lnTo>
                <a:lnTo>
                  <a:pt x="2167" y="64500"/>
                </a:lnTo>
                <a:lnTo>
                  <a:pt x="1000" y="59833"/>
                </a:lnTo>
                <a:lnTo>
                  <a:pt x="167" y="55000"/>
                </a:lnTo>
                <a:lnTo>
                  <a:pt x="0" y="50000"/>
                </a:lnTo>
                <a:lnTo>
                  <a:pt x="0" y="50000"/>
                </a:lnTo>
                <a:lnTo>
                  <a:pt x="167" y="45000"/>
                </a:lnTo>
                <a:lnTo>
                  <a:pt x="1000" y="40167"/>
                </a:lnTo>
                <a:lnTo>
                  <a:pt x="2167" y="35500"/>
                </a:lnTo>
                <a:lnTo>
                  <a:pt x="3833" y="30833"/>
                </a:lnTo>
                <a:lnTo>
                  <a:pt x="5833" y="26333"/>
                </a:lnTo>
                <a:lnTo>
                  <a:pt x="8500" y="22167"/>
                </a:lnTo>
                <a:lnTo>
                  <a:pt x="11333" y="18333"/>
                </a:lnTo>
                <a:lnTo>
                  <a:pt x="14667" y="14667"/>
                </a:lnTo>
                <a:lnTo>
                  <a:pt x="18333" y="11333"/>
                </a:lnTo>
                <a:lnTo>
                  <a:pt x="22167" y="8500"/>
                </a:lnTo>
                <a:lnTo>
                  <a:pt x="26333" y="5833"/>
                </a:lnTo>
                <a:lnTo>
                  <a:pt x="30833" y="3833"/>
                </a:lnTo>
                <a:lnTo>
                  <a:pt x="35500" y="2167"/>
                </a:lnTo>
                <a:lnTo>
                  <a:pt x="40167" y="1000"/>
                </a:lnTo>
                <a:lnTo>
                  <a:pt x="45000" y="167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4" name="el-1782805606806-29"/>
          <p:cNvSpPr/>
          <p:nvPr/>
        </p:nvSpPr>
        <p:spPr>
          <a:xfrm>
            <a:off x="4971990" y="2049566"/>
            <a:ext cx="57090" cy="5709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167"/>
                </a:lnTo>
                <a:lnTo>
                  <a:pt x="59833" y="1000"/>
                </a:lnTo>
                <a:lnTo>
                  <a:pt x="64500" y="2167"/>
                </a:lnTo>
                <a:lnTo>
                  <a:pt x="69167" y="3833"/>
                </a:lnTo>
                <a:lnTo>
                  <a:pt x="73667" y="5833"/>
                </a:lnTo>
                <a:lnTo>
                  <a:pt x="77833" y="8500"/>
                </a:lnTo>
                <a:lnTo>
                  <a:pt x="81667" y="11333"/>
                </a:lnTo>
                <a:lnTo>
                  <a:pt x="85333" y="14667"/>
                </a:lnTo>
                <a:lnTo>
                  <a:pt x="88667" y="18333"/>
                </a:lnTo>
                <a:lnTo>
                  <a:pt x="91500" y="22167"/>
                </a:lnTo>
                <a:lnTo>
                  <a:pt x="94167" y="26333"/>
                </a:lnTo>
                <a:lnTo>
                  <a:pt x="96167" y="30833"/>
                </a:lnTo>
                <a:lnTo>
                  <a:pt x="97833" y="35500"/>
                </a:lnTo>
                <a:lnTo>
                  <a:pt x="99000" y="40167"/>
                </a:lnTo>
                <a:lnTo>
                  <a:pt x="99833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33" y="55000"/>
                </a:lnTo>
                <a:lnTo>
                  <a:pt x="99000" y="59833"/>
                </a:lnTo>
                <a:lnTo>
                  <a:pt x="97833" y="64500"/>
                </a:lnTo>
                <a:lnTo>
                  <a:pt x="96167" y="69167"/>
                </a:lnTo>
                <a:lnTo>
                  <a:pt x="94167" y="73667"/>
                </a:lnTo>
                <a:lnTo>
                  <a:pt x="91500" y="77833"/>
                </a:lnTo>
                <a:lnTo>
                  <a:pt x="88667" y="81667"/>
                </a:lnTo>
                <a:lnTo>
                  <a:pt x="85333" y="85333"/>
                </a:lnTo>
                <a:lnTo>
                  <a:pt x="81667" y="88667"/>
                </a:lnTo>
                <a:lnTo>
                  <a:pt x="77833" y="91500"/>
                </a:lnTo>
                <a:lnTo>
                  <a:pt x="73667" y="94167"/>
                </a:lnTo>
                <a:lnTo>
                  <a:pt x="69167" y="96167"/>
                </a:lnTo>
                <a:lnTo>
                  <a:pt x="64500" y="97833"/>
                </a:lnTo>
                <a:lnTo>
                  <a:pt x="59833" y="99000"/>
                </a:lnTo>
                <a:lnTo>
                  <a:pt x="55000" y="99833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33"/>
                </a:lnTo>
                <a:lnTo>
                  <a:pt x="40167" y="99000"/>
                </a:lnTo>
                <a:lnTo>
                  <a:pt x="35500" y="97833"/>
                </a:lnTo>
                <a:lnTo>
                  <a:pt x="30833" y="96167"/>
                </a:lnTo>
                <a:lnTo>
                  <a:pt x="26333" y="94167"/>
                </a:lnTo>
                <a:lnTo>
                  <a:pt x="22167" y="91500"/>
                </a:lnTo>
                <a:lnTo>
                  <a:pt x="18333" y="88667"/>
                </a:lnTo>
                <a:lnTo>
                  <a:pt x="14667" y="85333"/>
                </a:lnTo>
                <a:lnTo>
                  <a:pt x="11333" y="81667"/>
                </a:lnTo>
                <a:lnTo>
                  <a:pt x="8500" y="77833"/>
                </a:lnTo>
                <a:lnTo>
                  <a:pt x="5833" y="73667"/>
                </a:lnTo>
                <a:lnTo>
                  <a:pt x="3833" y="69167"/>
                </a:lnTo>
                <a:lnTo>
                  <a:pt x="2167" y="64500"/>
                </a:lnTo>
                <a:lnTo>
                  <a:pt x="1000" y="59833"/>
                </a:lnTo>
                <a:lnTo>
                  <a:pt x="167" y="55000"/>
                </a:lnTo>
                <a:lnTo>
                  <a:pt x="0" y="50000"/>
                </a:lnTo>
                <a:lnTo>
                  <a:pt x="0" y="50000"/>
                </a:lnTo>
                <a:lnTo>
                  <a:pt x="167" y="45000"/>
                </a:lnTo>
                <a:lnTo>
                  <a:pt x="1000" y="40167"/>
                </a:lnTo>
                <a:lnTo>
                  <a:pt x="2167" y="35500"/>
                </a:lnTo>
                <a:lnTo>
                  <a:pt x="3833" y="30833"/>
                </a:lnTo>
                <a:lnTo>
                  <a:pt x="5833" y="26333"/>
                </a:lnTo>
                <a:lnTo>
                  <a:pt x="8500" y="22167"/>
                </a:lnTo>
                <a:lnTo>
                  <a:pt x="11333" y="18333"/>
                </a:lnTo>
                <a:lnTo>
                  <a:pt x="14667" y="14667"/>
                </a:lnTo>
                <a:lnTo>
                  <a:pt x="18333" y="11333"/>
                </a:lnTo>
                <a:lnTo>
                  <a:pt x="22167" y="8500"/>
                </a:lnTo>
                <a:lnTo>
                  <a:pt x="26333" y="5833"/>
                </a:lnTo>
                <a:lnTo>
                  <a:pt x="30833" y="3833"/>
                </a:lnTo>
                <a:lnTo>
                  <a:pt x="35500" y="2167"/>
                </a:lnTo>
                <a:lnTo>
                  <a:pt x="40167" y="1000"/>
                </a:lnTo>
                <a:lnTo>
                  <a:pt x="45000" y="167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5" name="el-1782805606808-30"/>
          <p:cNvSpPr/>
          <p:nvPr/>
        </p:nvSpPr>
        <p:spPr>
          <a:xfrm>
            <a:off x="4971990" y="2349604"/>
            <a:ext cx="57090" cy="5709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167"/>
                </a:lnTo>
                <a:lnTo>
                  <a:pt x="59833" y="1000"/>
                </a:lnTo>
                <a:lnTo>
                  <a:pt x="64500" y="2167"/>
                </a:lnTo>
                <a:lnTo>
                  <a:pt x="69167" y="3833"/>
                </a:lnTo>
                <a:lnTo>
                  <a:pt x="73667" y="5833"/>
                </a:lnTo>
                <a:lnTo>
                  <a:pt x="77833" y="8500"/>
                </a:lnTo>
                <a:lnTo>
                  <a:pt x="81667" y="11333"/>
                </a:lnTo>
                <a:lnTo>
                  <a:pt x="85333" y="14667"/>
                </a:lnTo>
                <a:lnTo>
                  <a:pt x="88667" y="18333"/>
                </a:lnTo>
                <a:lnTo>
                  <a:pt x="91500" y="22167"/>
                </a:lnTo>
                <a:lnTo>
                  <a:pt x="94167" y="26333"/>
                </a:lnTo>
                <a:lnTo>
                  <a:pt x="96167" y="30833"/>
                </a:lnTo>
                <a:lnTo>
                  <a:pt x="97833" y="35500"/>
                </a:lnTo>
                <a:lnTo>
                  <a:pt x="99000" y="40167"/>
                </a:lnTo>
                <a:lnTo>
                  <a:pt x="99833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33" y="55000"/>
                </a:lnTo>
                <a:lnTo>
                  <a:pt x="99000" y="59833"/>
                </a:lnTo>
                <a:lnTo>
                  <a:pt x="97833" y="64500"/>
                </a:lnTo>
                <a:lnTo>
                  <a:pt x="96167" y="69167"/>
                </a:lnTo>
                <a:lnTo>
                  <a:pt x="94167" y="73667"/>
                </a:lnTo>
                <a:lnTo>
                  <a:pt x="91500" y="77833"/>
                </a:lnTo>
                <a:lnTo>
                  <a:pt x="88667" y="81667"/>
                </a:lnTo>
                <a:lnTo>
                  <a:pt x="85333" y="85333"/>
                </a:lnTo>
                <a:lnTo>
                  <a:pt x="81667" y="88667"/>
                </a:lnTo>
                <a:lnTo>
                  <a:pt x="77833" y="91500"/>
                </a:lnTo>
                <a:lnTo>
                  <a:pt x="73667" y="94167"/>
                </a:lnTo>
                <a:lnTo>
                  <a:pt x="69167" y="96167"/>
                </a:lnTo>
                <a:lnTo>
                  <a:pt x="64500" y="97833"/>
                </a:lnTo>
                <a:lnTo>
                  <a:pt x="59833" y="99000"/>
                </a:lnTo>
                <a:lnTo>
                  <a:pt x="55000" y="99833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33"/>
                </a:lnTo>
                <a:lnTo>
                  <a:pt x="40167" y="99000"/>
                </a:lnTo>
                <a:lnTo>
                  <a:pt x="35500" y="97833"/>
                </a:lnTo>
                <a:lnTo>
                  <a:pt x="30833" y="96167"/>
                </a:lnTo>
                <a:lnTo>
                  <a:pt x="26333" y="94167"/>
                </a:lnTo>
                <a:lnTo>
                  <a:pt x="22167" y="91500"/>
                </a:lnTo>
                <a:lnTo>
                  <a:pt x="18333" y="88667"/>
                </a:lnTo>
                <a:lnTo>
                  <a:pt x="14667" y="85333"/>
                </a:lnTo>
                <a:lnTo>
                  <a:pt x="11333" y="81667"/>
                </a:lnTo>
                <a:lnTo>
                  <a:pt x="8500" y="77833"/>
                </a:lnTo>
                <a:lnTo>
                  <a:pt x="5833" y="73667"/>
                </a:lnTo>
                <a:lnTo>
                  <a:pt x="3833" y="69167"/>
                </a:lnTo>
                <a:lnTo>
                  <a:pt x="2167" y="64500"/>
                </a:lnTo>
                <a:lnTo>
                  <a:pt x="1000" y="59833"/>
                </a:lnTo>
                <a:lnTo>
                  <a:pt x="167" y="55000"/>
                </a:lnTo>
                <a:lnTo>
                  <a:pt x="0" y="50000"/>
                </a:lnTo>
                <a:lnTo>
                  <a:pt x="0" y="50000"/>
                </a:lnTo>
                <a:lnTo>
                  <a:pt x="167" y="45000"/>
                </a:lnTo>
                <a:lnTo>
                  <a:pt x="1000" y="40167"/>
                </a:lnTo>
                <a:lnTo>
                  <a:pt x="2167" y="35500"/>
                </a:lnTo>
                <a:lnTo>
                  <a:pt x="3833" y="30833"/>
                </a:lnTo>
                <a:lnTo>
                  <a:pt x="5833" y="26333"/>
                </a:lnTo>
                <a:lnTo>
                  <a:pt x="8500" y="22167"/>
                </a:lnTo>
                <a:lnTo>
                  <a:pt x="11333" y="18333"/>
                </a:lnTo>
                <a:lnTo>
                  <a:pt x="14667" y="14667"/>
                </a:lnTo>
                <a:lnTo>
                  <a:pt x="18333" y="11333"/>
                </a:lnTo>
                <a:lnTo>
                  <a:pt x="22167" y="8500"/>
                </a:lnTo>
                <a:lnTo>
                  <a:pt x="26333" y="5833"/>
                </a:lnTo>
                <a:lnTo>
                  <a:pt x="30833" y="3833"/>
                </a:lnTo>
                <a:lnTo>
                  <a:pt x="35500" y="2167"/>
                </a:lnTo>
                <a:lnTo>
                  <a:pt x="40167" y="1000"/>
                </a:lnTo>
                <a:lnTo>
                  <a:pt x="45000" y="167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6" name="el-1782805606816-31"/>
          <p:cNvSpPr/>
          <p:nvPr/>
        </p:nvSpPr>
        <p:spPr>
          <a:xfrm>
            <a:off x="4971990" y="2649641"/>
            <a:ext cx="57090" cy="5709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167"/>
                </a:lnTo>
                <a:lnTo>
                  <a:pt x="59833" y="1000"/>
                </a:lnTo>
                <a:lnTo>
                  <a:pt x="64500" y="2167"/>
                </a:lnTo>
                <a:lnTo>
                  <a:pt x="69167" y="3833"/>
                </a:lnTo>
                <a:lnTo>
                  <a:pt x="73667" y="5833"/>
                </a:lnTo>
                <a:lnTo>
                  <a:pt x="77833" y="8500"/>
                </a:lnTo>
                <a:lnTo>
                  <a:pt x="81667" y="11333"/>
                </a:lnTo>
                <a:lnTo>
                  <a:pt x="85333" y="14667"/>
                </a:lnTo>
                <a:lnTo>
                  <a:pt x="88667" y="18333"/>
                </a:lnTo>
                <a:lnTo>
                  <a:pt x="91500" y="22167"/>
                </a:lnTo>
                <a:lnTo>
                  <a:pt x="94167" y="26333"/>
                </a:lnTo>
                <a:lnTo>
                  <a:pt x="96167" y="30833"/>
                </a:lnTo>
                <a:lnTo>
                  <a:pt x="97833" y="35500"/>
                </a:lnTo>
                <a:lnTo>
                  <a:pt x="99000" y="40167"/>
                </a:lnTo>
                <a:lnTo>
                  <a:pt x="99833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33" y="55000"/>
                </a:lnTo>
                <a:lnTo>
                  <a:pt x="99000" y="59833"/>
                </a:lnTo>
                <a:lnTo>
                  <a:pt x="97833" y="64500"/>
                </a:lnTo>
                <a:lnTo>
                  <a:pt x="96167" y="69167"/>
                </a:lnTo>
                <a:lnTo>
                  <a:pt x="94167" y="73667"/>
                </a:lnTo>
                <a:lnTo>
                  <a:pt x="91500" y="77833"/>
                </a:lnTo>
                <a:lnTo>
                  <a:pt x="88667" y="81667"/>
                </a:lnTo>
                <a:lnTo>
                  <a:pt x="85333" y="85333"/>
                </a:lnTo>
                <a:lnTo>
                  <a:pt x="81667" y="88667"/>
                </a:lnTo>
                <a:lnTo>
                  <a:pt x="77833" y="91500"/>
                </a:lnTo>
                <a:lnTo>
                  <a:pt x="73667" y="94167"/>
                </a:lnTo>
                <a:lnTo>
                  <a:pt x="69167" y="96167"/>
                </a:lnTo>
                <a:lnTo>
                  <a:pt x="64500" y="97833"/>
                </a:lnTo>
                <a:lnTo>
                  <a:pt x="59833" y="99000"/>
                </a:lnTo>
                <a:lnTo>
                  <a:pt x="55000" y="99833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33"/>
                </a:lnTo>
                <a:lnTo>
                  <a:pt x="40167" y="99000"/>
                </a:lnTo>
                <a:lnTo>
                  <a:pt x="35500" y="97833"/>
                </a:lnTo>
                <a:lnTo>
                  <a:pt x="30833" y="96167"/>
                </a:lnTo>
                <a:lnTo>
                  <a:pt x="26333" y="94167"/>
                </a:lnTo>
                <a:lnTo>
                  <a:pt x="22167" y="91500"/>
                </a:lnTo>
                <a:lnTo>
                  <a:pt x="18333" y="88667"/>
                </a:lnTo>
                <a:lnTo>
                  <a:pt x="14667" y="85333"/>
                </a:lnTo>
                <a:lnTo>
                  <a:pt x="11333" y="81667"/>
                </a:lnTo>
                <a:lnTo>
                  <a:pt x="8500" y="77833"/>
                </a:lnTo>
                <a:lnTo>
                  <a:pt x="5833" y="73667"/>
                </a:lnTo>
                <a:lnTo>
                  <a:pt x="3833" y="69167"/>
                </a:lnTo>
                <a:lnTo>
                  <a:pt x="2167" y="64500"/>
                </a:lnTo>
                <a:lnTo>
                  <a:pt x="1000" y="59833"/>
                </a:lnTo>
                <a:lnTo>
                  <a:pt x="167" y="55000"/>
                </a:lnTo>
                <a:lnTo>
                  <a:pt x="0" y="50000"/>
                </a:lnTo>
                <a:lnTo>
                  <a:pt x="0" y="50000"/>
                </a:lnTo>
                <a:lnTo>
                  <a:pt x="167" y="45000"/>
                </a:lnTo>
                <a:lnTo>
                  <a:pt x="1000" y="40167"/>
                </a:lnTo>
                <a:lnTo>
                  <a:pt x="2167" y="35500"/>
                </a:lnTo>
                <a:lnTo>
                  <a:pt x="3833" y="30833"/>
                </a:lnTo>
                <a:lnTo>
                  <a:pt x="5833" y="26333"/>
                </a:lnTo>
                <a:lnTo>
                  <a:pt x="8500" y="22167"/>
                </a:lnTo>
                <a:lnTo>
                  <a:pt x="11333" y="18333"/>
                </a:lnTo>
                <a:lnTo>
                  <a:pt x="14667" y="14667"/>
                </a:lnTo>
                <a:lnTo>
                  <a:pt x="18333" y="11333"/>
                </a:lnTo>
                <a:lnTo>
                  <a:pt x="22167" y="8500"/>
                </a:lnTo>
                <a:lnTo>
                  <a:pt x="26333" y="5833"/>
                </a:lnTo>
                <a:lnTo>
                  <a:pt x="30833" y="3833"/>
                </a:lnTo>
                <a:lnTo>
                  <a:pt x="35500" y="2167"/>
                </a:lnTo>
                <a:lnTo>
                  <a:pt x="40167" y="1000"/>
                </a:lnTo>
                <a:lnTo>
                  <a:pt x="45000" y="167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7" name="el-1782805606818-32"/>
          <p:cNvSpPr/>
          <p:nvPr/>
        </p:nvSpPr>
        <p:spPr>
          <a:xfrm>
            <a:off x="4971990" y="2949679"/>
            <a:ext cx="57090" cy="5709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167"/>
                </a:lnTo>
                <a:lnTo>
                  <a:pt x="59833" y="1000"/>
                </a:lnTo>
                <a:lnTo>
                  <a:pt x="64500" y="2167"/>
                </a:lnTo>
                <a:lnTo>
                  <a:pt x="69167" y="3833"/>
                </a:lnTo>
                <a:lnTo>
                  <a:pt x="73667" y="5833"/>
                </a:lnTo>
                <a:lnTo>
                  <a:pt x="77833" y="8500"/>
                </a:lnTo>
                <a:lnTo>
                  <a:pt x="81667" y="11333"/>
                </a:lnTo>
                <a:lnTo>
                  <a:pt x="85333" y="14667"/>
                </a:lnTo>
                <a:lnTo>
                  <a:pt x="88667" y="18333"/>
                </a:lnTo>
                <a:lnTo>
                  <a:pt x="91500" y="22167"/>
                </a:lnTo>
                <a:lnTo>
                  <a:pt x="94167" y="26333"/>
                </a:lnTo>
                <a:lnTo>
                  <a:pt x="96167" y="30833"/>
                </a:lnTo>
                <a:lnTo>
                  <a:pt x="97833" y="35500"/>
                </a:lnTo>
                <a:lnTo>
                  <a:pt x="99000" y="40167"/>
                </a:lnTo>
                <a:lnTo>
                  <a:pt x="99833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33" y="55000"/>
                </a:lnTo>
                <a:lnTo>
                  <a:pt x="99000" y="59833"/>
                </a:lnTo>
                <a:lnTo>
                  <a:pt x="97833" y="64500"/>
                </a:lnTo>
                <a:lnTo>
                  <a:pt x="96167" y="69167"/>
                </a:lnTo>
                <a:lnTo>
                  <a:pt x="94167" y="73667"/>
                </a:lnTo>
                <a:lnTo>
                  <a:pt x="91500" y="77833"/>
                </a:lnTo>
                <a:lnTo>
                  <a:pt x="88667" y="81667"/>
                </a:lnTo>
                <a:lnTo>
                  <a:pt x="85333" y="85333"/>
                </a:lnTo>
                <a:lnTo>
                  <a:pt x="81667" y="88667"/>
                </a:lnTo>
                <a:lnTo>
                  <a:pt x="77833" y="91500"/>
                </a:lnTo>
                <a:lnTo>
                  <a:pt x="73667" y="94167"/>
                </a:lnTo>
                <a:lnTo>
                  <a:pt x="69167" y="96167"/>
                </a:lnTo>
                <a:lnTo>
                  <a:pt x="64500" y="97833"/>
                </a:lnTo>
                <a:lnTo>
                  <a:pt x="59833" y="99000"/>
                </a:lnTo>
                <a:lnTo>
                  <a:pt x="55000" y="99833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33"/>
                </a:lnTo>
                <a:lnTo>
                  <a:pt x="40167" y="99000"/>
                </a:lnTo>
                <a:lnTo>
                  <a:pt x="35500" y="97833"/>
                </a:lnTo>
                <a:lnTo>
                  <a:pt x="30833" y="96167"/>
                </a:lnTo>
                <a:lnTo>
                  <a:pt x="26333" y="94167"/>
                </a:lnTo>
                <a:lnTo>
                  <a:pt x="22167" y="91500"/>
                </a:lnTo>
                <a:lnTo>
                  <a:pt x="18333" y="88667"/>
                </a:lnTo>
                <a:lnTo>
                  <a:pt x="14667" y="85333"/>
                </a:lnTo>
                <a:lnTo>
                  <a:pt x="11333" y="81667"/>
                </a:lnTo>
                <a:lnTo>
                  <a:pt x="8500" y="77833"/>
                </a:lnTo>
                <a:lnTo>
                  <a:pt x="5833" y="73667"/>
                </a:lnTo>
                <a:lnTo>
                  <a:pt x="3833" y="69167"/>
                </a:lnTo>
                <a:lnTo>
                  <a:pt x="2167" y="64500"/>
                </a:lnTo>
                <a:lnTo>
                  <a:pt x="1000" y="59833"/>
                </a:lnTo>
                <a:lnTo>
                  <a:pt x="167" y="55000"/>
                </a:lnTo>
                <a:lnTo>
                  <a:pt x="0" y="50000"/>
                </a:lnTo>
                <a:lnTo>
                  <a:pt x="0" y="50000"/>
                </a:lnTo>
                <a:lnTo>
                  <a:pt x="167" y="45000"/>
                </a:lnTo>
                <a:lnTo>
                  <a:pt x="1000" y="40167"/>
                </a:lnTo>
                <a:lnTo>
                  <a:pt x="2167" y="35500"/>
                </a:lnTo>
                <a:lnTo>
                  <a:pt x="3833" y="30833"/>
                </a:lnTo>
                <a:lnTo>
                  <a:pt x="5833" y="26333"/>
                </a:lnTo>
                <a:lnTo>
                  <a:pt x="8500" y="22167"/>
                </a:lnTo>
                <a:lnTo>
                  <a:pt x="11333" y="18333"/>
                </a:lnTo>
                <a:lnTo>
                  <a:pt x="14667" y="14667"/>
                </a:lnTo>
                <a:lnTo>
                  <a:pt x="18333" y="11333"/>
                </a:lnTo>
                <a:lnTo>
                  <a:pt x="22167" y="8500"/>
                </a:lnTo>
                <a:lnTo>
                  <a:pt x="26333" y="5833"/>
                </a:lnTo>
                <a:lnTo>
                  <a:pt x="30833" y="3833"/>
                </a:lnTo>
                <a:lnTo>
                  <a:pt x="35500" y="2167"/>
                </a:lnTo>
                <a:lnTo>
                  <a:pt x="40167" y="1000"/>
                </a:lnTo>
                <a:lnTo>
                  <a:pt x="45000" y="167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8" name="el-1782805606822-33"/>
          <p:cNvSpPr/>
          <p:nvPr/>
        </p:nvSpPr>
        <p:spPr>
          <a:xfrm>
            <a:off x="4971990" y="3464028"/>
            <a:ext cx="57090" cy="5709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167"/>
                </a:lnTo>
                <a:lnTo>
                  <a:pt x="59833" y="1000"/>
                </a:lnTo>
                <a:lnTo>
                  <a:pt x="64500" y="2167"/>
                </a:lnTo>
                <a:lnTo>
                  <a:pt x="69167" y="3833"/>
                </a:lnTo>
                <a:lnTo>
                  <a:pt x="73667" y="5833"/>
                </a:lnTo>
                <a:lnTo>
                  <a:pt x="77833" y="8500"/>
                </a:lnTo>
                <a:lnTo>
                  <a:pt x="81667" y="11333"/>
                </a:lnTo>
                <a:lnTo>
                  <a:pt x="85333" y="14667"/>
                </a:lnTo>
                <a:lnTo>
                  <a:pt x="88667" y="18333"/>
                </a:lnTo>
                <a:lnTo>
                  <a:pt x="91500" y="22167"/>
                </a:lnTo>
                <a:lnTo>
                  <a:pt x="94167" y="26333"/>
                </a:lnTo>
                <a:lnTo>
                  <a:pt x="96167" y="30833"/>
                </a:lnTo>
                <a:lnTo>
                  <a:pt x="97833" y="35500"/>
                </a:lnTo>
                <a:lnTo>
                  <a:pt x="99000" y="40167"/>
                </a:lnTo>
                <a:lnTo>
                  <a:pt x="99833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33" y="55000"/>
                </a:lnTo>
                <a:lnTo>
                  <a:pt x="99000" y="59833"/>
                </a:lnTo>
                <a:lnTo>
                  <a:pt x="97833" y="64500"/>
                </a:lnTo>
                <a:lnTo>
                  <a:pt x="96167" y="69167"/>
                </a:lnTo>
                <a:lnTo>
                  <a:pt x="94167" y="73667"/>
                </a:lnTo>
                <a:lnTo>
                  <a:pt x="91500" y="77833"/>
                </a:lnTo>
                <a:lnTo>
                  <a:pt x="88667" y="81667"/>
                </a:lnTo>
                <a:lnTo>
                  <a:pt x="85333" y="85333"/>
                </a:lnTo>
                <a:lnTo>
                  <a:pt x="81667" y="88667"/>
                </a:lnTo>
                <a:lnTo>
                  <a:pt x="77833" y="91500"/>
                </a:lnTo>
                <a:lnTo>
                  <a:pt x="73667" y="94167"/>
                </a:lnTo>
                <a:lnTo>
                  <a:pt x="69167" y="96167"/>
                </a:lnTo>
                <a:lnTo>
                  <a:pt x="64500" y="97833"/>
                </a:lnTo>
                <a:lnTo>
                  <a:pt x="59833" y="99000"/>
                </a:lnTo>
                <a:lnTo>
                  <a:pt x="55000" y="99833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33"/>
                </a:lnTo>
                <a:lnTo>
                  <a:pt x="40167" y="99000"/>
                </a:lnTo>
                <a:lnTo>
                  <a:pt x="35500" y="97833"/>
                </a:lnTo>
                <a:lnTo>
                  <a:pt x="30833" y="96167"/>
                </a:lnTo>
                <a:lnTo>
                  <a:pt x="26333" y="94167"/>
                </a:lnTo>
                <a:lnTo>
                  <a:pt x="22167" y="91500"/>
                </a:lnTo>
                <a:lnTo>
                  <a:pt x="18333" y="88667"/>
                </a:lnTo>
                <a:lnTo>
                  <a:pt x="14667" y="85333"/>
                </a:lnTo>
                <a:lnTo>
                  <a:pt x="11333" y="81667"/>
                </a:lnTo>
                <a:lnTo>
                  <a:pt x="8500" y="77833"/>
                </a:lnTo>
                <a:lnTo>
                  <a:pt x="5833" y="73667"/>
                </a:lnTo>
                <a:lnTo>
                  <a:pt x="3833" y="69167"/>
                </a:lnTo>
                <a:lnTo>
                  <a:pt x="2167" y="64500"/>
                </a:lnTo>
                <a:lnTo>
                  <a:pt x="1000" y="59833"/>
                </a:lnTo>
                <a:lnTo>
                  <a:pt x="167" y="55000"/>
                </a:lnTo>
                <a:lnTo>
                  <a:pt x="0" y="50000"/>
                </a:lnTo>
                <a:lnTo>
                  <a:pt x="0" y="50000"/>
                </a:lnTo>
                <a:lnTo>
                  <a:pt x="167" y="45000"/>
                </a:lnTo>
                <a:lnTo>
                  <a:pt x="1000" y="40167"/>
                </a:lnTo>
                <a:lnTo>
                  <a:pt x="2167" y="35500"/>
                </a:lnTo>
                <a:lnTo>
                  <a:pt x="3833" y="30833"/>
                </a:lnTo>
                <a:lnTo>
                  <a:pt x="5833" y="26333"/>
                </a:lnTo>
                <a:lnTo>
                  <a:pt x="8500" y="22167"/>
                </a:lnTo>
                <a:lnTo>
                  <a:pt x="11333" y="18333"/>
                </a:lnTo>
                <a:lnTo>
                  <a:pt x="14667" y="14667"/>
                </a:lnTo>
                <a:lnTo>
                  <a:pt x="18333" y="11333"/>
                </a:lnTo>
                <a:lnTo>
                  <a:pt x="22167" y="8500"/>
                </a:lnTo>
                <a:lnTo>
                  <a:pt x="26333" y="5833"/>
                </a:lnTo>
                <a:lnTo>
                  <a:pt x="30833" y="3833"/>
                </a:lnTo>
                <a:lnTo>
                  <a:pt x="35500" y="2167"/>
                </a:lnTo>
                <a:lnTo>
                  <a:pt x="40167" y="1000"/>
                </a:lnTo>
                <a:lnTo>
                  <a:pt x="45000" y="167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9" name="el-1782805606614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20" name="el-1782805606617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el-1782805606710-13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2" name="el-1782805606619-5"/>
          <p:cNvSpPr txBox="1"/>
          <p:nvPr/>
        </p:nvSpPr>
        <p:spPr>
          <a:xfrm>
            <a:off x="428655" y="141284"/>
            <a:ext cx="1285875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制定背景与依据</a:t>
            </a:r>
            <a:endParaRPr sz="135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06733-20"/>
          <p:cNvSpPr txBox="1"/>
          <p:nvPr/>
        </p:nvSpPr>
        <p:spPr>
          <a:xfrm>
            <a:off x="728512" y="1598789"/>
            <a:ext cx="578644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制定背景</a:t>
            </a:r>
            <a:endParaRPr sz="101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06718-17"/>
          <p:cNvSpPr txBox="1"/>
          <p:nvPr/>
        </p:nvSpPr>
        <p:spPr>
          <a:xfrm>
            <a:off x="614332" y="1843087"/>
            <a:ext cx="3643403" cy="4572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9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深入贯彻习近平法治思想，落实严格规范公正文明执法要求，结合泉州台商投资区实际，制定本《规定》。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06734-21"/>
          <p:cNvSpPr txBox="1"/>
          <p:nvPr/>
        </p:nvSpPr>
        <p:spPr>
          <a:xfrm>
            <a:off x="728512" y="2771745"/>
            <a:ext cx="578644" cy="172891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01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目的意义</a:t>
            </a:r>
            <a:endParaRPr sz="101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06719-18"/>
          <p:cNvSpPr txBox="1"/>
          <p:nvPr/>
        </p:nvSpPr>
        <p:spPr>
          <a:xfrm>
            <a:off x="614332" y="3016043"/>
            <a:ext cx="3643403" cy="68589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9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规范交通运输执法人员执法行为，提升队伍专业化、规范化、法治化水平，保障法律法规正确实施，维护公民、法人和其他组织合法权益，树立交通执法队伍良好形象。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06714-16"/>
          <p:cNvSpPr txBox="1"/>
          <p:nvPr/>
        </p:nvSpPr>
        <p:spPr>
          <a:xfrm>
            <a:off x="5086170" y="1686585"/>
            <a:ext cx="928688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主要制定依据</a:t>
            </a:r>
            <a:endParaRPr sz="112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06766-22"/>
          <p:cNvSpPr txBox="1"/>
          <p:nvPr/>
        </p:nvSpPr>
        <p:spPr>
          <a:xfrm>
            <a:off x="5129032" y="1985272"/>
            <a:ext cx="2750524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《行政处罚法》</a:t>
            </a:r>
            <a:r>
              <a:rPr sz="1120">
                <a:solidFill>
                  <a:srgbClr val="2C3E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 规范处罚程序与权限</a:t>
            </a:r>
            <a:endParaRPr sz="1120">
              <a:solidFill>
                <a:srgbClr val="2C3E5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06768-23"/>
          <p:cNvSpPr txBox="1"/>
          <p:nvPr/>
        </p:nvSpPr>
        <p:spPr>
          <a:xfrm>
            <a:off x="5129032" y="2285310"/>
            <a:ext cx="2607709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《行政强制法》</a:t>
            </a:r>
            <a:r>
              <a:rPr sz="1120">
                <a:solidFill>
                  <a:srgbClr val="2C3E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 明确强制措施边界</a:t>
            </a:r>
            <a:endParaRPr sz="1120">
              <a:solidFill>
                <a:srgbClr val="2C3E5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06770-24"/>
          <p:cNvSpPr txBox="1"/>
          <p:nvPr/>
        </p:nvSpPr>
        <p:spPr>
          <a:xfrm>
            <a:off x="5129032" y="2585347"/>
            <a:ext cx="3464869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《交通运输行政执法程序规定》</a:t>
            </a:r>
            <a:r>
              <a:rPr sz="1120">
                <a:solidFill>
                  <a:srgbClr val="2C3E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 执法全流程指引</a:t>
            </a:r>
            <a:endParaRPr sz="1120">
              <a:solidFill>
                <a:srgbClr val="2C3E5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06773-25"/>
          <p:cNvSpPr txBox="1"/>
          <p:nvPr/>
        </p:nvSpPr>
        <p:spPr>
          <a:xfrm>
            <a:off x="5129032" y="2885385"/>
            <a:ext cx="3429270" cy="4286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680"/>
              </a:lnSpc>
            </a:pPr>
            <a:r>
              <a:rPr sz="112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《交通运输行政执法人员职业道德规范》</a:t>
            </a:r>
            <a:r>
              <a:rPr sz="1120">
                <a:solidFill>
                  <a:srgbClr val="2C3E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 职业操守准则</a:t>
            </a:r>
            <a:endParaRPr sz="1120">
              <a:solidFill>
                <a:srgbClr val="2C3E5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06774-26"/>
          <p:cNvSpPr txBox="1"/>
          <p:nvPr/>
        </p:nvSpPr>
        <p:spPr>
          <a:xfrm>
            <a:off x="5129032" y="3399735"/>
            <a:ext cx="3036334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《交通运输行政执法禁令》</a:t>
            </a:r>
            <a:r>
              <a:rPr sz="1120">
                <a:solidFill>
                  <a:srgbClr val="2C3E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 行为红线清单</a:t>
            </a:r>
            <a:endParaRPr sz="1120">
              <a:solidFill>
                <a:srgbClr val="2C3E5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06627-10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el-1782805606620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04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" name="el-1782805606825-34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6877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06879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06889-7"/>
          <p:cNvSpPr/>
          <p:nvPr/>
        </p:nvSpPr>
        <p:spPr>
          <a:xfrm>
            <a:off x="30" y="42863"/>
            <a:ext cx="21431" cy="5057775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6893-8"/>
          <p:cNvSpPr/>
          <p:nvPr/>
        </p:nvSpPr>
        <p:spPr>
          <a:xfrm>
            <a:off x="428655" y="1472363"/>
            <a:ext cx="3986212" cy="2370134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565" y="0"/>
                </a:lnTo>
                <a:lnTo>
                  <a:pt x="98706" y="12"/>
                </a:lnTo>
                <a:lnTo>
                  <a:pt x="98844" y="48"/>
                </a:lnTo>
                <a:lnTo>
                  <a:pt x="98981" y="104"/>
                </a:lnTo>
                <a:lnTo>
                  <a:pt x="99115" y="185"/>
                </a:lnTo>
                <a:lnTo>
                  <a:pt x="99242" y="285"/>
                </a:lnTo>
                <a:lnTo>
                  <a:pt x="99361" y="406"/>
                </a:lnTo>
                <a:lnTo>
                  <a:pt x="99476" y="546"/>
                </a:lnTo>
                <a:lnTo>
                  <a:pt x="99579" y="707"/>
                </a:lnTo>
                <a:lnTo>
                  <a:pt x="99675" y="880"/>
                </a:lnTo>
                <a:lnTo>
                  <a:pt x="99758" y="1072"/>
                </a:lnTo>
                <a:lnTo>
                  <a:pt x="99830" y="1273"/>
                </a:lnTo>
                <a:lnTo>
                  <a:pt x="99890" y="1486"/>
                </a:lnTo>
                <a:lnTo>
                  <a:pt x="99938" y="1711"/>
                </a:lnTo>
                <a:lnTo>
                  <a:pt x="99971" y="1940"/>
                </a:lnTo>
                <a:lnTo>
                  <a:pt x="99993" y="2173"/>
                </a:lnTo>
                <a:lnTo>
                  <a:pt x="100000" y="2410"/>
                </a:lnTo>
                <a:lnTo>
                  <a:pt x="100000" y="97590"/>
                </a:lnTo>
                <a:lnTo>
                  <a:pt x="99993" y="97827"/>
                </a:lnTo>
                <a:lnTo>
                  <a:pt x="99971" y="98060"/>
                </a:lnTo>
                <a:lnTo>
                  <a:pt x="99938" y="98289"/>
                </a:lnTo>
                <a:lnTo>
                  <a:pt x="99890" y="98514"/>
                </a:lnTo>
                <a:lnTo>
                  <a:pt x="99830" y="98727"/>
                </a:lnTo>
                <a:lnTo>
                  <a:pt x="99758" y="98928"/>
                </a:lnTo>
                <a:lnTo>
                  <a:pt x="99675" y="99120"/>
                </a:lnTo>
                <a:lnTo>
                  <a:pt x="99579" y="99293"/>
                </a:lnTo>
                <a:lnTo>
                  <a:pt x="99476" y="99454"/>
                </a:lnTo>
                <a:lnTo>
                  <a:pt x="99361" y="99594"/>
                </a:lnTo>
                <a:lnTo>
                  <a:pt x="99242" y="99715"/>
                </a:lnTo>
                <a:lnTo>
                  <a:pt x="99115" y="99815"/>
                </a:lnTo>
                <a:lnTo>
                  <a:pt x="98981" y="99896"/>
                </a:lnTo>
                <a:lnTo>
                  <a:pt x="98844" y="99952"/>
                </a:lnTo>
                <a:lnTo>
                  <a:pt x="98706" y="99988"/>
                </a:lnTo>
                <a:lnTo>
                  <a:pt x="9856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06894-9"/>
          <p:cNvSpPr/>
          <p:nvPr/>
        </p:nvSpPr>
        <p:spPr>
          <a:xfrm>
            <a:off x="428655" y="1472363"/>
            <a:ext cx="3986212" cy="2370134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8545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7" name="el-1782805606937-21"/>
          <p:cNvSpPr/>
          <p:nvPr/>
        </p:nvSpPr>
        <p:spPr>
          <a:xfrm>
            <a:off x="657195" y="1728818"/>
            <a:ext cx="71407" cy="7140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857" y="286"/>
                </a:lnTo>
                <a:lnTo>
                  <a:pt x="59714" y="1000"/>
                </a:lnTo>
                <a:lnTo>
                  <a:pt x="64571" y="2143"/>
                </a:lnTo>
                <a:lnTo>
                  <a:pt x="69143" y="3857"/>
                </a:lnTo>
                <a:lnTo>
                  <a:pt x="73571" y="5857"/>
                </a:lnTo>
                <a:lnTo>
                  <a:pt x="77714" y="8429"/>
                </a:lnTo>
                <a:lnTo>
                  <a:pt x="81714" y="11286"/>
                </a:lnTo>
                <a:lnTo>
                  <a:pt x="85286" y="14714"/>
                </a:lnTo>
                <a:lnTo>
                  <a:pt x="88714" y="18286"/>
                </a:lnTo>
                <a:lnTo>
                  <a:pt x="91571" y="22286"/>
                </a:lnTo>
                <a:lnTo>
                  <a:pt x="94143" y="26429"/>
                </a:lnTo>
                <a:lnTo>
                  <a:pt x="96143" y="30857"/>
                </a:lnTo>
                <a:lnTo>
                  <a:pt x="97857" y="35429"/>
                </a:lnTo>
                <a:lnTo>
                  <a:pt x="99000" y="40286"/>
                </a:lnTo>
                <a:lnTo>
                  <a:pt x="99714" y="4514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14" y="54857"/>
                </a:lnTo>
                <a:lnTo>
                  <a:pt x="99000" y="59714"/>
                </a:lnTo>
                <a:lnTo>
                  <a:pt x="97857" y="64571"/>
                </a:lnTo>
                <a:lnTo>
                  <a:pt x="96143" y="69143"/>
                </a:lnTo>
                <a:lnTo>
                  <a:pt x="94143" y="73571"/>
                </a:lnTo>
                <a:lnTo>
                  <a:pt x="91571" y="77714"/>
                </a:lnTo>
                <a:lnTo>
                  <a:pt x="88714" y="81714"/>
                </a:lnTo>
                <a:lnTo>
                  <a:pt x="85286" y="85286"/>
                </a:lnTo>
                <a:lnTo>
                  <a:pt x="81714" y="88714"/>
                </a:lnTo>
                <a:lnTo>
                  <a:pt x="77714" y="91571"/>
                </a:lnTo>
                <a:lnTo>
                  <a:pt x="73571" y="94143"/>
                </a:lnTo>
                <a:lnTo>
                  <a:pt x="69143" y="96143"/>
                </a:lnTo>
                <a:lnTo>
                  <a:pt x="64571" y="97857"/>
                </a:lnTo>
                <a:lnTo>
                  <a:pt x="59714" y="99000"/>
                </a:lnTo>
                <a:lnTo>
                  <a:pt x="54857" y="99714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143" y="99714"/>
                </a:lnTo>
                <a:lnTo>
                  <a:pt x="40286" y="99000"/>
                </a:lnTo>
                <a:lnTo>
                  <a:pt x="35429" y="97857"/>
                </a:lnTo>
                <a:lnTo>
                  <a:pt x="30857" y="96143"/>
                </a:lnTo>
                <a:lnTo>
                  <a:pt x="26429" y="94143"/>
                </a:lnTo>
                <a:lnTo>
                  <a:pt x="22286" y="91571"/>
                </a:lnTo>
                <a:lnTo>
                  <a:pt x="18286" y="88714"/>
                </a:lnTo>
                <a:lnTo>
                  <a:pt x="14714" y="85286"/>
                </a:lnTo>
                <a:lnTo>
                  <a:pt x="11286" y="81714"/>
                </a:lnTo>
                <a:lnTo>
                  <a:pt x="8429" y="77714"/>
                </a:lnTo>
                <a:lnTo>
                  <a:pt x="5857" y="73571"/>
                </a:lnTo>
                <a:lnTo>
                  <a:pt x="3857" y="69143"/>
                </a:lnTo>
                <a:lnTo>
                  <a:pt x="2143" y="64571"/>
                </a:lnTo>
                <a:lnTo>
                  <a:pt x="1000" y="59714"/>
                </a:lnTo>
                <a:lnTo>
                  <a:pt x="286" y="54857"/>
                </a:lnTo>
                <a:lnTo>
                  <a:pt x="0" y="50000"/>
                </a:lnTo>
                <a:lnTo>
                  <a:pt x="0" y="50000"/>
                </a:lnTo>
                <a:lnTo>
                  <a:pt x="286" y="45143"/>
                </a:lnTo>
                <a:lnTo>
                  <a:pt x="1000" y="40286"/>
                </a:lnTo>
                <a:lnTo>
                  <a:pt x="2143" y="35429"/>
                </a:lnTo>
                <a:lnTo>
                  <a:pt x="3857" y="30857"/>
                </a:lnTo>
                <a:lnTo>
                  <a:pt x="5857" y="26429"/>
                </a:lnTo>
                <a:lnTo>
                  <a:pt x="8429" y="22286"/>
                </a:lnTo>
                <a:lnTo>
                  <a:pt x="11286" y="18286"/>
                </a:lnTo>
                <a:lnTo>
                  <a:pt x="14714" y="14714"/>
                </a:lnTo>
                <a:lnTo>
                  <a:pt x="18286" y="11286"/>
                </a:lnTo>
                <a:lnTo>
                  <a:pt x="22286" y="8429"/>
                </a:lnTo>
                <a:lnTo>
                  <a:pt x="26429" y="5857"/>
                </a:lnTo>
                <a:lnTo>
                  <a:pt x="30857" y="3857"/>
                </a:lnTo>
                <a:lnTo>
                  <a:pt x="35429" y="2143"/>
                </a:lnTo>
                <a:lnTo>
                  <a:pt x="40286" y="1000"/>
                </a:lnTo>
                <a:lnTo>
                  <a:pt x="45143" y="286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el-1782805606954-27"/>
          <p:cNvSpPr/>
          <p:nvPr/>
        </p:nvSpPr>
        <p:spPr>
          <a:xfrm>
            <a:off x="657195" y="2899522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9" name="el-1782805606959-28"/>
          <p:cNvSpPr/>
          <p:nvPr/>
        </p:nvSpPr>
        <p:spPr>
          <a:xfrm>
            <a:off x="657195" y="3185242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06961-29"/>
          <p:cNvSpPr/>
          <p:nvPr/>
        </p:nvSpPr>
        <p:spPr>
          <a:xfrm>
            <a:off x="657195" y="3470962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1" name="el-1782805606903-12"/>
          <p:cNvSpPr/>
          <p:nvPr/>
        </p:nvSpPr>
        <p:spPr>
          <a:xfrm>
            <a:off x="4757767" y="1409420"/>
            <a:ext cx="3986212" cy="12258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565" y="0"/>
                </a:lnTo>
                <a:lnTo>
                  <a:pt x="98706" y="23"/>
                </a:lnTo>
                <a:lnTo>
                  <a:pt x="98844" y="93"/>
                </a:lnTo>
                <a:lnTo>
                  <a:pt x="98981" y="202"/>
                </a:lnTo>
                <a:lnTo>
                  <a:pt x="99115" y="357"/>
                </a:lnTo>
                <a:lnTo>
                  <a:pt x="99242" y="550"/>
                </a:lnTo>
                <a:lnTo>
                  <a:pt x="99361" y="783"/>
                </a:lnTo>
                <a:lnTo>
                  <a:pt x="99476" y="1054"/>
                </a:lnTo>
                <a:lnTo>
                  <a:pt x="99579" y="1364"/>
                </a:lnTo>
                <a:lnTo>
                  <a:pt x="99675" y="1698"/>
                </a:lnTo>
                <a:lnTo>
                  <a:pt x="99758" y="2070"/>
                </a:lnTo>
                <a:lnTo>
                  <a:pt x="99830" y="2457"/>
                </a:lnTo>
                <a:lnTo>
                  <a:pt x="99890" y="2868"/>
                </a:lnTo>
                <a:lnTo>
                  <a:pt x="99938" y="3302"/>
                </a:lnTo>
                <a:lnTo>
                  <a:pt x="99971" y="3744"/>
                </a:lnTo>
                <a:lnTo>
                  <a:pt x="99993" y="4194"/>
                </a:lnTo>
                <a:lnTo>
                  <a:pt x="100000" y="4651"/>
                </a:lnTo>
                <a:lnTo>
                  <a:pt x="100000" y="95349"/>
                </a:lnTo>
                <a:lnTo>
                  <a:pt x="99993" y="95806"/>
                </a:lnTo>
                <a:lnTo>
                  <a:pt x="99971" y="96256"/>
                </a:lnTo>
                <a:lnTo>
                  <a:pt x="99938" y="96698"/>
                </a:lnTo>
                <a:lnTo>
                  <a:pt x="99890" y="97132"/>
                </a:lnTo>
                <a:lnTo>
                  <a:pt x="99830" y="97543"/>
                </a:lnTo>
                <a:lnTo>
                  <a:pt x="99758" y="97930"/>
                </a:lnTo>
                <a:lnTo>
                  <a:pt x="99675" y="98302"/>
                </a:lnTo>
                <a:lnTo>
                  <a:pt x="99579" y="98636"/>
                </a:lnTo>
                <a:lnTo>
                  <a:pt x="99476" y="98946"/>
                </a:lnTo>
                <a:lnTo>
                  <a:pt x="99361" y="99217"/>
                </a:lnTo>
                <a:lnTo>
                  <a:pt x="99242" y="99450"/>
                </a:lnTo>
                <a:lnTo>
                  <a:pt x="99115" y="99643"/>
                </a:lnTo>
                <a:lnTo>
                  <a:pt x="98981" y="99798"/>
                </a:lnTo>
                <a:lnTo>
                  <a:pt x="98844" y="99907"/>
                </a:lnTo>
                <a:lnTo>
                  <a:pt x="98706" y="99977"/>
                </a:lnTo>
                <a:lnTo>
                  <a:pt x="9856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2" name="el-1782805606916-15"/>
          <p:cNvSpPr/>
          <p:nvPr/>
        </p:nvSpPr>
        <p:spPr>
          <a:xfrm>
            <a:off x="4757767" y="1409420"/>
            <a:ext cx="3986212" cy="1225813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8545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el-1782805606966-30"/>
          <p:cNvSpPr/>
          <p:nvPr/>
        </p:nvSpPr>
        <p:spPr>
          <a:xfrm>
            <a:off x="4986307" y="1637330"/>
            <a:ext cx="71407" cy="7140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857" y="286"/>
                </a:lnTo>
                <a:lnTo>
                  <a:pt x="59714" y="1000"/>
                </a:lnTo>
                <a:lnTo>
                  <a:pt x="64571" y="2143"/>
                </a:lnTo>
                <a:lnTo>
                  <a:pt x="69143" y="3857"/>
                </a:lnTo>
                <a:lnTo>
                  <a:pt x="73571" y="5857"/>
                </a:lnTo>
                <a:lnTo>
                  <a:pt x="77714" y="8429"/>
                </a:lnTo>
                <a:lnTo>
                  <a:pt x="81714" y="11286"/>
                </a:lnTo>
                <a:lnTo>
                  <a:pt x="85286" y="14714"/>
                </a:lnTo>
                <a:lnTo>
                  <a:pt x="88714" y="18286"/>
                </a:lnTo>
                <a:lnTo>
                  <a:pt x="91571" y="22286"/>
                </a:lnTo>
                <a:lnTo>
                  <a:pt x="94143" y="26429"/>
                </a:lnTo>
                <a:lnTo>
                  <a:pt x="96143" y="30857"/>
                </a:lnTo>
                <a:lnTo>
                  <a:pt x="97857" y="35429"/>
                </a:lnTo>
                <a:lnTo>
                  <a:pt x="99000" y="40286"/>
                </a:lnTo>
                <a:lnTo>
                  <a:pt x="99714" y="4514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14" y="54857"/>
                </a:lnTo>
                <a:lnTo>
                  <a:pt x="99000" y="59714"/>
                </a:lnTo>
                <a:lnTo>
                  <a:pt x="97857" y="64571"/>
                </a:lnTo>
                <a:lnTo>
                  <a:pt x="96143" y="69143"/>
                </a:lnTo>
                <a:lnTo>
                  <a:pt x="94143" y="73571"/>
                </a:lnTo>
                <a:lnTo>
                  <a:pt x="91571" y="77714"/>
                </a:lnTo>
                <a:lnTo>
                  <a:pt x="88714" y="81714"/>
                </a:lnTo>
                <a:lnTo>
                  <a:pt x="85286" y="85286"/>
                </a:lnTo>
                <a:lnTo>
                  <a:pt x="81714" y="88714"/>
                </a:lnTo>
                <a:lnTo>
                  <a:pt x="77714" y="91571"/>
                </a:lnTo>
                <a:lnTo>
                  <a:pt x="73571" y="94143"/>
                </a:lnTo>
                <a:lnTo>
                  <a:pt x="69143" y="96143"/>
                </a:lnTo>
                <a:lnTo>
                  <a:pt x="64571" y="97857"/>
                </a:lnTo>
                <a:lnTo>
                  <a:pt x="59714" y="99000"/>
                </a:lnTo>
                <a:lnTo>
                  <a:pt x="54857" y="99714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143" y="99714"/>
                </a:lnTo>
                <a:lnTo>
                  <a:pt x="40286" y="99000"/>
                </a:lnTo>
                <a:lnTo>
                  <a:pt x="35429" y="97857"/>
                </a:lnTo>
                <a:lnTo>
                  <a:pt x="30857" y="96143"/>
                </a:lnTo>
                <a:lnTo>
                  <a:pt x="26429" y="94143"/>
                </a:lnTo>
                <a:lnTo>
                  <a:pt x="22286" y="91571"/>
                </a:lnTo>
                <a:lnTo>
                  <a:pt x="18286" y="88714"/>
                </a:lnTo>
                <a:lnTo>
                  <a:pt x="14714" y="85286"/>
                </a:lnTo>
                <a:lnTo>
                  <a:pt x="11286" y="81714"/>
                </a:lnTo>
                <a:lnTo>
                  <a:pt x="8429" y="77714"/>
                </a:lnTo>
                <a:lnTo>
                  <a:pt x="5857" y="73571"/>
                </a:lnTo>
                <a:lnTo>
                  <a:pt x="3857" y="69143"/>
                </a:lnTo>
                <a:lnTo>
                  <a:pt x="2143" y="64571"/>
                </a:lnTo>
                <a:lnTo>
                  <a:pt x="1000" y="59714"/>
                </a:lnTo>
                <a:lnTo>
                  <a:pt x="286" y="54857"/>
                </a:lnTo>
                <a:lnTo>
                  <a:pt x="0" y="50000"/>
                </a:lnTo>
                <a:lnTo>
                  <a:pt x="0" y="50000"/>
                </a:lnTo>
                <a:lnTo>
                  <a:pt x="286" y="45143"/>
                </a:lnTo>
                <a:lnTo>
                  <a:pt x="1000" y="40286"/>
                </a:lnTo>
                <a:lnTo>
                  <a:pt x="2143" y="35429"/>
                </a:lnTo>
                <a:lnTo>
                  <a:pt x="3857" y="30857"/>
                </a:lnTo>
                <a:lnTo>
                  <a:pt x="5857" y="26429"/>
                </a:lnTo>
                <a:lnTo>
                  <a:pt x="8429" y="22286"/>
                </a:lnTo>
                <a:lnTo>
                  <a:pt x="11286" y="18286"/>
                </a:lnTo>
                <a:lnTo>
                  <a:pt x="14714" y="14714"/>
                </a:lnTo>
                <a:lnTo>
                  <a:pt x="18286" y="11286"/>
                </a:lnTo>
                <a:lnTo>
                  <a:pt x="22286" y="8429"/>
                </a:lnTo>
                <a:lnTo>
                  <a:pt x="26429" y="5857"/>
                </a:lnTo>
                <a:lnTo>
                  <a:pt x="30857" y="3857"/>
                </a:lnTo>
                <a:lnTo>
                  <a:pt x="35429" y="2143"/>
                </a:lnTo>
                <a:lnTo>
                  <a:pt x="40286" y="1000"/>
                </a:lnTo>
                <a:lnTo>
                  <a:pt x="45143" y="286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4" name="el-1782805606906-13"/>
          <p:cNvSpPr/>
          <p:nvPr/>
        </p:nvSpPr>
        <p:spPr>
          <a:xfrm>
            <a:off x="4757767" y="2835228"/>
            <a:ext cx="3986212" cy="1070212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98565" y="0"/>
                </a:lnTo>
                <a:lnTo>
                  <a:pt x="98706" y="27"/>
                </a:lnTo>
                <a:lnTo>
                  <a:pt x="98844" y="107"/>
                </a:lnTo>
                <a:lnTo>
                  <a:pt x="98981" y="232"/>
                </a:lnTo>
                <a:lnTo>
                  <a:pt x="99115" y="411"/>
                </a:lnTo>
                <a:lnTo>
                  <a:pt x="99242" y="634"/>
                </a:lnTo>
                <a:lnTo>
                  <a:pt x="99361" y="902"/>
                </a:lnTo>
                <a:lnTo>
                  <a:pt x="99476" y="1214"/>
                </a:lnTo>
                <a:lnTo>
                  <a:pt x="99579" y="1571"/>
                </a:lnTo>
                <a:lnTo>
                  <a:pt x="99675" y="1955"/>
                </a:lnTo>
                <a:lnTo>
                  <a:pt x="99758" y="2384"/>
                </a:lnTo>
                <a:lnTo>
                  <a:pt x="99830" y="2830"/>
                </a:lnTo>
                <a:lnTo>
                  <a:pt x="99890" y="3304"/>
                </a:lnTo>
                <a:lnTo>
                  <a:pt x="99938" y="3804"/>
                </a:lnTo>
                <a:lnTo>
                  <a:pt x="99971" y="4313"/>
                </a:lnTo>
                <a:lnTo>
                  <a:pt x="99993" y="4830"/>
                </a:lnTo>
                <a:lnTo>
                  <a:pt x="100000" y="5357"/>
                </a:lnTo>
                <a:lnTo>
                  <a:pt x="100000" y="94643"/>
                </a:lnTo>
                <a:lnTo>
                  <a:pt x="99993" y="95170"/>
                </a:lnTo>
                <a:lnTo>
                  <a:pt x="99971" y="95688"/>
                </a:lnTo>
                <a:lnTo>
                  <a:pt x="99938" y="96196"/>
                </a:lnTo>
                <a:lnTo>
                  <a:pt x="99890" y="96696"/>
                </a:lnTo>
                <a:lnTo>
                  <a:pt x="99830" y="97170"/>
                </a:lnTo>
                <a:lnTo>
                  <a:pt x="99758" y="97616"/>
                </a:lnTo>
                <a:lnTo>
                  <a:pt x="99675" y="98045"/>
                </a:lnTo>
                <a:lnTo>
                  <a:pt x="99579" y="98429"/>
                </a:lnTo>
                <a:lnTo>
                  <a:pt x="99476" y="98786"/>
                </a:lnTo>
                <a:lnTo>
                  <a:pt x="99361" y="99098"/>
                </a:lnTo>
                <a:lnTo>
                  <a:pt x="99242" y="99366"/>
                </a:lnTo>
                <a:lnTo>
                  <a:pt x="99115" y="99589"/>
                </a:lnTo>
                <a:lnTo>
                  <a:pt x="98981" y="99768"/>
                </a:lnTo>
                <a:lnTo>
                  <a:pt x="98844" y="99893"/>
                </a:lnTo>
                <a:lnTo>
                  <a:pt x="98706" y="99973"/>
                </a:lnTo>
                <a:lnTo>
                  <a:pt x="98565" y="100000"/>
                </a:lnTo>
                <a:lnTo>
                  <a:pt x="0" y="100000"/>
                </a:lnTo>
                <a:lnTo>
                  <a:pt x="0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5" name="el-1782805606918-16"/>
          <p:cNvSpPr/>
          <p:nvPr/>
        </p:nvSpPr>
        <p:spPr>
          <a:xfrm>
            <a:off x="4757767" y="2835228"/>
            <a:ext cx="3986212" cy="1070212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100000"/>
                </a:moveTo>
                <a:lnTo>
                  <a:pt x="0" y="0"/>
                </a:lnTo>
              </a:path>
            </a:pathLst>
          </a:custGeom>
          <a:noFill/>
          <a:ln w="28545" algn="in">
            <a:solidFill>
              <a:srgbClr val="C9A84C"/>
            </a:solidFill>
            <a:prstDash val="solid"/>
          </a:ln>
        </p:spPr>
        <p:txBody>
          <a:bodyPr/>
          <a:lstStyle/>
          <a:p/>
        </p:txBody>
      </p:sp>
      <p:sp>
        <p:nvSpPr>
          <p:cNvPr id="16" name="el-1782805606968-31"/>
          <p:cNvSpPr/>
          <p:nvPr/>
        </p:nvSpPr>
        <p:spPr>
          <a:xfrm>
            <a:off x="4986307" y="3063138"/>
            <a:ext cx="71407" cy="7140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857" y="286"/>
                </a:lnTo>
                <a:lnTo>
                  <a:pt x="59714" y="1000"/>
                </a:lnTo>
                <a:lnTo>
                  <a:pt x="64571" y="2143"/>
                </a:lnTo>
                <a:lnTo>
                  <a:pt x="69143" y="3857"/>
                </a:lnTo>
                <a:lnTo>
                  <a:pt x="73571" y="5857"/>
                </a:lnTo>
                <a:lnTo>
                  <a:pt x="77714" y="8429"/>
                </a:lnTo>
                <a:lnTo>
                  <a:pt x="81714" y="11286"/>
                </a:lnTo>
                <a:lnTo>
                  <a:pt x="85286" y="14714"/>
                </a:lnTo>
                <a:lnTo>
                  <a:pt x="88714" y="18286"/>
                </a:lnTo>
                <a:lnTo>
                  <a:pt x="91571" y="22286"/>
                </a:lnTo>
                <a:lnTo>
                  <a:pt x="94143" y="26429"/>
                </a:lnTo>
                <a:lnTo>
                  <a:pt x="96143" y="30857"/>
                </a:lnTo>
                <a:lnTo>
                  <a:pt x="97857" y="35429"/>
                </a:lnTo>
                <a:lnTo>
                  <a:pt x="99000" y="40286"/>
                </a:lnTo>
                <a:lnTo>
                  <a:pt x="99714" y="45143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14" y="54857"/>
                </a:lnTo>
                <a:lnTo>
                  <a:pt x="99000" y="59714"/>
                </a:lnTo>
                <a:lnTo>
                  <a:pt x="97857" y="64571"/>
                </a:lnTo>
                <a:lnTo>
                  <a:pt x="96143" y="69143"/>
                </a:lnTo>
                <a:lnTo>
                  <a:pt x="94143" y="73571"/>
                </a:lnTo>
                <a:lnTo>
                  <a:pt x="91571" y="77714"/>
                </a:lnTo>
                <a:lnTo>
                  <a:pt x="88714" y="81714"/>
                </a:lnTo>
                <a:lnTo>
                  <a:pt x="85286" y="85286"/>
                </a:lnTo>
                <a:lnTo>
                  <a:pt x="81714" y="88714"/>
                </a:lnTo>
                <a:lnTo>
                  <a:pt x="77714" y="91571"/>
                </a:lnTo>
                <a:lnTo>
                  <a:pt x="73571" y="94143"/>
                </a:lnTo>
                <a:lnTo>
                  <a:pt x="69143" y="96143"/>
                </a:lnTo>
                <a:lnTo>
                  <a:pt x="64571" y="97857"/>
                </a:lnTo>
                <a:lnTo>
                  <a:pt x="59714" y="99000"/>
                </a:lnTo>
                <a:lnTo>
                  <a:pt x="54857" y="99714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143" y="99714"/>
                </a:lnTo>
                <a:lnTo>
                  <a:pt x="40286" y="99000"/>
                </a:lnTo>
                <a:lnTo>
                  <a:pt x="35429" y="97857"/>
                </a:lnTo>
                <a:lnTo>
                  <a:pt x="30857" y="96143"/>
                </a:lnTo>
                <a:lnTo>
                  <a:pt x="26429" y="94143"/>
                </a:lnTo>
                <a:lnTo>
                  <a:pt x="22286" y="91571"/>
                </a:lnTo>
                <a:lnTo>
                  <a:pt x="18286" y="88714"/>
                </a:lnTo>
                <a:lnTo>
                  <a:pt x="14714" y="85286"/>
                </a:lnTo>
                <a:lnTo>
                  <a:pt x="11286" y="81714"/>
                </a:lnTo>
                <a:lnTo>
                  <a:pt x="8429" y="77714"/>
                </a:lnTo>
                <a:lnTo>
                  <a:pt x="5857" y="73571"/>
                </a:lnTo>
                <a:lnTo>
                  <a:pt x="3857" y="69143"/>
                </a:lnTo>
                <a:lnTo>
                  <a:pt x="2143" y="64571"/>
                </a:lnTo>
                <a:lnTo>
                  <a:pt x="1000" y="59714"/>
                </a:lnTo>
                <a:lnTo>
                  <a:pt x="286" y="54857"/>
                </a:lnTo>
                <a:lnTo>
                  <a:pt x="0" y="50000"/>
                </a:lnTo>
                <a:lnTo>
                  <a:pt x="0" y="50000"/>
                </a:lnTo>
                <a:lnTo>
                  <a:pt x="286" y="45143"/>
                </a:lnTo>
                <a:lnTo>
                  <a:pt x="1000" y="40286"/>
                </a:lnTo>
                <a:lnTo>
                  <a:pt x="2143" y="35429"/>
                </a:lnTo>
                <a:lnTo>
                  <a:pt x="3857" y="30857"/>
                </a:lnTo>
                <a:lnTo>
                  <a:pt x="5857" y="26429"/>
                </a:lnTo>
                <a:lnTo>
                  <a:pt x="8429" y="22286"/>
                </a:lnTo>
                <a:lnTo>
                  <a:pt x="11286" y="18286"/>
                </a:lnTo>
                <a:lnTo>
                  <a:pt x="14714" y="14714"/>
                </a:lnTo>
                <a:lnTo>
                  <a:pt x="18286" y="11286"/>
                </a:lnTo>
                <a:lnTo>
                  <a:pt x="22286" y="8429"/>
                </a:lnTo>
                <a:lnTo>
                  <a:pt x="26429" y="5857"/>
                </a:lnTo>
                <a:lnTo>
                  <a:pt x="30857" y="3857"/>
                </a:lnTo>
                <a:lnTo>
                  <a:pt x="35429" y="2143"/>
                </a:lnTo>
                <a:lnTo>
                  <a:pt x="40286" y="1000"/>
                </a:lnTo>
                <a:lnTo>
                  <a:pt x="45143" y="286"/>
                </a:lnTo>
                <a:lnTo>
                  <a:pt x="5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7" name="el-1782805606878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8" name="el-1782805606883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el-1782805606909-14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0" name="el-1782805606885-5"/>
          <p:cNvSpPr txBox="1"/>
          <p:nvPr/>
        </p:nvSpPr>
        <p:spPr>
          <a:xfrm>
            <a:off x="428655" y="141284"/>
            <a:ext cx="1628775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适用范围与施行时间</a:t>
            </a:r>
            <a:endParaRPr sz="135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el-1782805606920-17"/>
          <p:cNvSpPr txBox="1"/>
          <p:nvPr/>
        </p:nvSpPr>
        <p:spPr>
          <a:xfrm>
            <a:off x="800010" y="1672358"/>
            <a:ext cx="642968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适用范围</a:t>
            </a:r>
            <a:endParaRPr sz="112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el-1782805606900-10"/>
          <p:cNvSpPr txBox="1"/>
          <p:nvPr/>
        </p:nvSpPr>
        <p:spPr>
          <a:xfrm>
            <a:off x="657195" y="1971045"/>
            <a:ext cx="3557678" cy="72857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905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依法取得交通运输行政执法资格、在法定职权范围内履行许可、处罚、强制、检查等职责的在职人员，涵盖履职、公务及与执法人员身份相关的各项活动。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06943-24"/>
          <p:cNvSpPr txBox="1"/>
          <p:nvPr/>
        </p:nvSpPr>
        <p:spPr>
          <a:xfrm>
            <a:off x="792896" y="2842432"/>
            <a:ext cx="2500193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取得执法资格的在职交通运输执法人员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06943-25"/>
          <p:cNvSpPr txBox="1"/>
          <p:nvPr/>
        </p:nvSpPr>
        <p:spPr>
          <a:xfrm>
            <a:off x="792896" y="3128152"/>
            <a:ext cx="2643097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履行许可、处罚、强制、检查等法定职责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06943-26"/>
          <p:cNvSpPr txBox="1"/>
          <p:nvPr/>
        </p:nvSpPr>
        <p:spPr>
          <a:xfrm>
            <a:off x="792896" y="3413872"/>
            <a:ext cx="2643097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涵盖履职、公务及与身份相关的全部活动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06940-22"/>
          <p:cNvSpPr txBox="1"/>
          <p:nvPr/>
        </p:nvSpPr>
        <p:spPr>
          <a:xfrm>
            <a:off x="5129122" y="1580870"/>
            <a:ext cx="642968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施行时间</a:t>
            </a:r>
            <a:endParaRPr sz="112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06922-18"/>
          <p:cNvSpPr txBox="1"/>
          <p:nvPr/>
        </p:nvSpPr>
        <p:spPr>
          <a:xfrm>
            <a:off x="4986307" y="1850922"/>
            <a:ext cx="3700553" cy="34281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2250" b="1" spc="56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2026年7月1日</a:t>
            </a:r>
            <a:endParaRPr sz="2250" b="1" spc="56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06922-19"/>
          <p:cNvSpPr txBox="1"/>
          <p:nvPr/>
        </p:nvSpPr>
        <p:spPr>
          <a:xfrm>
            <a:off x="4986307" y="2265139"/>
            <a:ext cx="3629115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起正式施行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06941-23"/>
          <p:cNvSpPr txBox="1"/>
          <p:nvPr/>
        </p:nvSpPr>
        <p:spPr>
          <a:xfrm>
            <a:off x="5129122" y="3006678"/>
            <a:ext cx="642968" cy="18441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解释机关</a:t>
            </a:r>
            <a:endParaRPr sz="112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06922-20"/>
          <p:cNvSpPr txBox="1"/>
          <p:nvPr/>
        </p:nvSpPr>
        <p:spPr>
          <a:xfrm>
            <a:off x="4986307" y="3262503"/>
            <a:ext cx="3557678" cy="4572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9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由泉州台商投资区管理委员会自然资源与规划建设交通局负责解释。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06900-11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06887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05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06971-32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7207-1"/>
          <p:cNvSpPr txBox="1"/>
          <p:nvPr/>
        </p:nvSpPr>
        <p:spPr>
          <a:xfrm>
            <a:off x="6076780" y="1471629"/>
            <a:ext cx="3067190" cy="20002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50" b="1" spc="675">
                <a:solidFill>
                  <a:srgbClr val="C9A84C">
                    <a:alpha val="8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  <a:endParaRPr sz="15750" b="1" spc="675">
              <a:solidFill>
                <a:srgbClr val="C9A84C">
                  <a:alpha val="8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el-1782805607210-2"/>
          <p:cNvSpPr/>
          <p:nvPr/>
        </p:nvSpPr>
        <p:spPr>
          <a:xfrm>
            <a:off x="8443942" y="4586288"/>
            <a:ext cx="128587" cy="128587"/>
          </a:xfrm>
          <a:prstGeom prst="roundRect">
            <a:avLst>
              <a:gd name="adj" fmla="val 14815"/>
            </a:avLst>
          </a:prstGeom>
          <a:solidFill>
            <a:srgbClr val="C9A84C">
              <a:alpha val="30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el-1782805607211-3"/>
          <p:cNvSpPr/>
          <p:nvPr/>
        </p:nvSpPr>
        <p:spPr>
          <a:xfrm>
            <a:off x="8315445" y="4614863"/>
            <a:ext cx="57090" cy="57090"/>
          </a:xfrm>
          <a:prstGeom prst="roundRect">
            <a:avLst>
              <a:gd name="adj" fmla="val 16684"/>
            </a:avLst>
          </a:prstGeom>
          <a:solidFill>
            <a:srgbClr val="C9A84C">
              <a:alpha val="1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7222-7"/>
          <p:cNvSpPr/>
          <p:nvPr/>
        </p:nvSpPr>
        <p:spPr>
          <a:xfrm>
            <a:off x="685830" y="3389829"/>
            <a:ext cx="857250" cy="14227"/>
          </a:xfrm>
          <a:prstGeom prst="roundRect">
            <a:avLst>
              <a:gd name="adj" fmla="val 50000"/>
            </a:avLst>
          </a:prstGeom>
          <a:solidFill>
            <a:srgbClr val="FFFFFF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07217-4"/>
          <p:cNvSpPr txBox="1"/>
          <p:nvPr/>
        </p:nvSpPr>
        <p:spPr>
          <a:xfrm>
            <a:off x="685830" y="1739353"/>
            <a:ext cx="977373" cy="5657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4050" b="1" spc="338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  <a:endParaRPr sz="4050" b="1" spc="338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el-1782805607217-5"/>
          <p:cNvSpPr txBox="1"/>
          <p:nvPr/>
        </p:nvSpPr>
        <p:spPr>
          <a:xfrm>
            <a:off x="685830" y="2419390"/>
            <a:ext cx="2314575" cy="44573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2700" b="1" spc="113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基本行为原则</a:t>
            </a:r>
            <a:endParaRPr sz="2700" b="1" spc="113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el-1782805607218-6"/>
          <p:cNvSpPr txBox="1"/>
          <p:nvPr/>
        </p:nvSpPr>
        <p:spPr>
          <a:xfrm>
            <a:off x="685830" y="2907987"/>
            <a:ext cx="442943" cy="22475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350" spc="56">
                <a:solidFill>
                  <a:srgbClr val="FFFFFF">
                    <a:alpha val="7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总则</a:t>
            </a:r>
            <a:endParaRPr sz="1350" spc="56">
              <a:solidFill>
                <a:srgbClr val="FFFFFF">
                  <a:alpha val="70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9" name="el-1782805607223-8"/>
          <p:cNvSpPr/>
          <p:nvPr/>
        </p:nvSpPr>
        <p:spPr>
          <a:xfrm>
            <a:off x="40008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7454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07458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07498-9"/>
          <p:cNvSpPr/>
          <p:nvPr/>
        </p:nvSpPr>
        <p:spPr>
          <a:xfrm>
            <a:off x="428655" y="639966"/>
            <a:ext cx="8315325" cy="68273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15" y="0"/>
                </a:moveTo>
                <a:lnTo>
                  <a:pt x="99485" y="0"/>
                </a:lnTo>
                <a:lnTo>
                  <a:pt x="99535" y="28"/>
                </a:lnTo>
                <a:lnTo>
                  <a:pt x="99585" y="125"/>
                </a:lnTo>
                <a:lnTo>
                  <a:pt x="99635" y="264"/>
                </a:lnTo>
                <a:lnTo>
                  <a:pt x="99682" y="472"/>
                </a:lnTo>
                <a:lnTo>
                  <a:pt x="99727" y="736"/>
                </a:lnTo>
                <a:lnTo>
                  <a:pt x="99771" y="1056"/>
                </a:lnTo>
                <a:lnTo>
                  <a:pt x="99811" y="1417"/>
                </a:lnTo>
                <a:lnTo>
                  <a:pt x="99849" y="1833"/>
                </a:lnTo>
                <a:lnTo>
                  <a:pt x="99883" y="2292"/>
                </a:lnTo>
                <a:lnTo>
                  <a:pt x="99913" y="2778"/>
                </a:lnTo>
                <a:lnTo>
                  <a:pt x="99939" y="3306"/>
                </a:lnTo>
                <a:lnTo>
                  <a:pt x="99961" y="3861"/>
                </a:lnTo>
                <a:lnTo>
                  <a:pt x="99978" y="4431"/>
                </a:lnTo>
                <a:lnTo>
                  <a:pt x="99990" y="5028"/>
                </a:lnTo>
                <a:lnTo>
                  <a:pt x="99998" y="5639"/>
                </a:lnTo>
                <a:lnTo>
                  <a:pt x="100000" y="6250"/>
                </a:lnTo>
                <a:lnTo>
                  <a:pt x="100000" y="93750"/>
                </a:lnTo>
                <a:lnTo>
                  <a:pt x="99998" y="94361"/>
                </a:lnTo>
                <a:lnTo>
                  <a:pt x="99990" y="94972"/>
                </a:lnTo>
                <a:lnTo>
                  <a:pt x="99978" y="95569"/>
                </a:lnTo>
                <a:lnTo>
                  <a:pt x="99961" y="96139"/>
                </a:lnTo>
                <a:lnTo>
                  <a:pt x="99939" y="96694"/>
                </a:lnTo>
                <a:lnTo>
                  <a:pt x="99913" y="97222"/>
                </a:lnTo>
                <a:lnTo>
                  <a:pt x="99883" y="97708"/>
                </a:lnTo>
                <a:lnTo>
                  <a:pt x="99849" y="98167"/>
                </a:lnTo>
                <a:lnTo>
                  <a:pt x="99811" y="98583"/>
                </a:lnTo>
                <a:lnTo>
                  <a:pt x="99771" y="98944"/>
                </a:lnTo>
                <a:lnTo>
                  <a:pt x="99727" y="99264"/>
                </a:lnTo>
                <a:lnTo>
                  <a:pt x="99682" y="99528"/>
                </a:lnTo>
                <a:lnTo>
                  <a:pt x="99635" y="99736"/>
                </a:lnTo>
                <a:lnTo>
                  <a:pt x="99585" y="99875"/>
                </a:lnTo>
                <a:lnTo>
                  <a:pt x="99535" y="99972"/>
                </a:lnTo>
                <a:lnTo>
                  <a:pt x="99485" y="100000"/>
                </a:lnTo>
                <a:lnTo>
                  <a:pt x="515" y="100000"/>
                </a:lnTo>
                <a:lnTo>
                  <a:pt x="465" y="99972"/>
                </a:lnTo>
                <a:lnTo>
                  <a:pt x="415" y="99875"/>
                </a:lnTo>
                <a:lnTo>
                  <a:pt x="365" y="99736"/>
                </a:lnTo>
                <a:lnTo>
                  <a:pt x="318" y="99528"/>
                </a:lnTo>
                <a:lnTo>
                  <a:pt x="273" y="99264"/>
                </a:lnTo>
                <a:lnTo>
                  <a:pt x="229" y="98944"/>
                </a:lnTo>
                <a:lnTo>
                  <a:pt x="189" y="98583"/>
                </a:lnTo>
                <a:lnTo>
                  <a:pt x="151" y="98167"/>
                </a:lnTo>
                <a:lnTo>
                  <a:pt x="117" y="97708"/>
                </a:lnTo>
                <a:lnTo>
                  <a:pt x="87" y="97222"/>
                </a:lnTo>
                <a:lnTo>
                  <a:pt x="61" y="96694"/>
                </a:lnTo>
                <a:lnTo>
                  <a:pt x="39" y="96139"/>
                </a:lnTo>
                <a:lnTo>
                  <a:pt x="22" y="95569"/>
                </a:lnTo>
                <a:lnTo>
                  <a:pt x="10" y="94972"/>
                </a:lnTo>
                <a:lnTo>
                  <a:pt x="2" y="94361"/>
                </a:lnTo>
                <a:lnTo>
                  <a:pt x="0" y="93750"/>
                </a:lnTo>
                <a:lnTo>
                  <a:pt x="0" y="6250"/>
                </a:lnTo>
                <a:lnTo>
                  <a:pt x="2" y="5639"/>
                </a:lnTo>
                <a:lnTo>
                  <a:pt x="10" y="5028"/>
                </a:lnTo>
                <a:lnTo>
                  <a:pt x="22" y="4431"/>
                </a:lnTo>
                <a:lnTo>
                  <a:pt x="39" y="3861"/>
                </a:lnTo>
                <a:lnTo>
                  <a:pt x="61" y="3306"/>
                </a:lnTo>
                <a:lnTo>
                  <a:pt x="87" y="2778"/>
                </a:lnTo>
                <a:lnTo>
                  <a:pt x="117" y="2292"/>
                </a:lnTo>
                <a:lnTo>
                  <a:pt x="151" y="1833"/>
                </a:lnTo>
                <a:lnTo>
                  <a:pt x="189" y="1417"/>
                </a:lnTo>
                <a:lnTo>
                  <a:pt x="229" y="1056"/>
                </a:lnTo>
                <a:lnTo>
                  <a:pt x="273" y="736"/>
                </a:lnTo>
                <a:lnTo>
                  <a:pt x="318" y="472"/>
                </a:lnTo>
                <a:lnTo>
                  <a:pt x="365" y="264"/>
                </a:lnTo>
                <a:lnTo>
                  <a:pt x="415" y="125"/>
                </a:lnTo>
                <a:lnTo>
                  <a:pt x="465" y="28"/>
                </a:lnTo>
                <a:lnTo>
                  <a:pt x="51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7588-15"/>
          <p:cNvSpPr/>
          <p:nvPr/>
        </p:nvSpPr>
        <p:spPr>
          <a:xfrm>
            <a:off x="428655" y="639966"/>
            <a:ext cx="42863" cy="68273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30"/>
                </a:lnTo>
                <a:lnTo>
                  <a:pt x="80491" y="121"/>
                </a:lnTo>
                <a:lnTo>
                  <a:pt x="70972" y="270"/>
                </a:lnTo>
                <a:lnTo>
                  <a:pt x="61732" y="478"/>
                </a:lnTo>
                <a:lnTo>
                  <a:pt x="52860" y="741"/>
                </a:lnTo>
                <a:lnTo>
                  <a:pt x="44443" y="1058"/>
                </a:lnTo>
                <a:lnTo>
                  <a:pt x="36561" y="1425"/>
                </a:lnTo>
                <a:lnTo>
                  <a:pt x="29289" y="1839"/>
                </a:lnTo>
                <a:lnTo>
                  <a:pt x="22699" y="2295"/>
                </a:lnTo>
                <a:lnTo>
                  <a:pt x="16853" y="2790"/>
                </a:lnTo>
                <a:lnTo>
                  <a:pt x="11808" y="3319"/>
                </a:lnTo>
                <a:lnTo>
                  <a:pt x="7612" y="3876"/>
                </a:lnTo>
                <a:lnTo>
                  <a:pt x="4306" y="4456"/>
                </a:lnTo>
                <a:lnTo>
                  <a:pt x="1921" y="5053"/>
                </a:lnTo>
                <a:lnTo>
                  <a:pt x="482" y="5663"/>
                </a:lnTo>
                <a:lnTo>
                  <a:pt x="0" y="6278"/>
                </a:lnTo>
                <a:lnTo>
                  <a:pt x="0" y="93722"/>
                </a:lnTo>
                <a:lnTo>
                  <a:pt x="482" y="94337"/>
                </a:lnTo>
                <a:lnTo>
                  <a:pt x="1921" y="94947"/>
                </a:lnTo>
                <a:lnTo>
                  <a:pt x="4306" y="95544"/>
                </a:lnTo>
                <a:lnTo>
                  <a:pt x="7612" y="96124"/>
                </a:lnTo>
                <a:lnTo>
                  <a:pt x="11808" y="96681"/>
                </a:lnTo>
                <a:lnTo>
                  <a:pt x="16853" y="97210"/>
                </a:lnTo>
                <a:lnTo>
                  <a:pt x="22699" y="97705"/>
                </a:lnTo>
                <a:lnTo>
                  <a:pt x="29289" y="98161"/>
                </a:lnTo>
                <a:lnTo>
                  <a:pt x="36561" y="98575"/>
                </a:lnTo>
                <a:lnTo>
                  <a:pt x="44443" y="98942"/>
                </a:lnTo>
                <a:lnTo>
                  <a:pt x="52860" y="99259"/>
                </a:lnTo>
                <a:lnTo>
                  <a:pt x="61732" y="99522"/>
                </a:lnTo>
                <a:lnTo>
                  <a:pt x="70972" y="99730"/>
                </a:lnTo>
                <a:lnTo>
                  <a:pt x="80491" y="99879"/>
                </a:lnTo>
                <a:lnTo>
                  <a:pt x="90198" y="99970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70"/>
                </a:lnTo>
                <a:lnTo>
                  <a:pt x="93483" y="99879"/>
                </a:lnTo>
                <a:lnTo>
                  <a:pt x="90304" y="99730"/>
                </a:lnTo>
                <a:lnTo>
                  <a:pt x="87217" y="99522"/>
                </a:lnTo>
                <a:lnTo>
                  <a:pt x="84254" y="99259"/>
                </a:lnTo>
                <a:lnTo>
                  <a:pt x="81442" y="98942"/>
                </a:lnTo>
                <a:lnTo>
                  <a:pt x="78809" y="98575"/>
                </a:lnTo>
                <a:lnTo>
                  <a:pt x="76380" y="98161"/>
                </a:lnTo>
                <a:lnTo>
                  <a:pt x="74179" y="97705"/>
                </a:lnTo>
                <a:lnTo>
                  <a:pt x="72226" y="97210"/>
                </a:lnTo>
                <a:lnTo>
                  <a:pt x="70541" y="96681"/>
                </a:lnTo>
                <a:lnTo>
                  <a:pt x="69139" y="96124"/>
                </a:lnTo>
                <a:lnTo>
                  <a:pt x="68035" y="95544"/>
                </a:lnTo>
                <a:lnTo>
                  <a:pt x="67239" y="94947"/>
                </a:lnTo>
                <a:lnTo>
                  <a:pt x="66758" y="94337"/>
                </a:lnTo>
                <a:lnTo>
                  <a:pt x="66597" y="93722"/>
                </a:lnTo>
                <a:lnTo>
                  <a:pt x="66597" y="6278"/>
                </a:lnTo>
                <a:lnTo>
                  <a:pt x="66758" y="5663"/>
                </a:lnTo>
                <a:lnTo>
                  <a:pt x="67239" y="5053"/>
                </a:lnTo>
                <a:lnTo>
                  <a:pt x="68035" y="4456"/>
                </a:lnTo>
                <a:lnTo>
                  <a:pt x="69139" y="3876"/>
                </a:lnTo>
                <a:lnTo>
                  <a:pt x="70541" y="3319"/>
                </a:lnTo>
                <a:lnTo>
                  <a:pt x="72226" y="2790"/>
                </a:lnTo>
                <a:lnTo>
                  <a:pt x="74179" y="2295"/>
                </a:lnTo>
                <a:lnTo>
                  <a:pt x="76380" y="1839"/>
                </a:lnTo>
                <a:lnTo>
                  <a:pt x="78809" y="1425"/>
                </a:lnTo>
                <a:lnTo>
                  <a:pt x="81442" y="1058"/>
                </a:lnTo>
                <a:lnTo>
                  <a:pt x="84254" y="741"/>
                </a:lnTo>
                <a:lnTo>
                  <a:pt x="87217" y="478"/>
                </a:lnTo>
                <a:lnTo>
                  <a:pt x="90304" y="270"/>
                </a:lnTo>
                <a:lnTo>
                  <a:pt x="93483" y="121"/>
                </a:lnTo>
                <a:lnTo>
                  <a:pt x="96726" y="30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07516-10"/>
          <p:cNvSpPr/>
          <p:nvPr/>
        </p:nvSpPr>
        <p:spPr>
          <a:xfrm>
            <a:off x="428655" y="1422657"/>
            <a:ext cx="8315325" cy="90416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15" y="0"/>
                </a:moveTo>
                <a:lnTo>
                  <a:pt x="99485" y="0"/>
                </a:lnTo>
                <a:lnTo>
                  <a:pt x="99535" y="21"/>
                </a:lnTo>
                <a:lnTo>
                  <a:pt x="99585" y="95"/>
                </a:lnTo>
                <a:lnTo>
                  <a:pt x="99635" y="200"/>
                </a:lnTo>
                <a:lnTo>
                  <a:pt x="99682" y="358"/>
                </a:lnTo>
                <a:lnTo>
                  <a:pt x="99727" y="558"/>
                </a:lnTo>
                <a:lnTo>
                  <a:pt x="99771" y="800"/>
                </a:lnTo>
                <a:lnTo>
                  <a:pt x="99811" y="1074"/>
                </a:lnTo>
                <a:lnTo>
                  <a:pt x="99849" y="1389"/>
                </a:lnTo>
                <a:lnTo>
                  <a:pt x="99883" y="1737"/>
                </a:lnTo>
                <a:lnTo>
                  <a:pt x="99913" y="2105"/>
                </a:lnTo>
                <a:lnTo>
                  <a:pt x="99939" y="2505"/>
                </a:lnTo>
                <a:lnTo>
                  <a:pt x="99961" y="2926"/>
                </a:lnTo>
                <a:lnTo>
                  <a:pt x="99978" y="3358"/>
                </a:lnTo>
                <a:lnTo>
                  <a:pt x="99990" y="3811"/>
                </a:lnTo>
                <a:lnTo>
                  <a:pt x="99998" y="4274"/>
                </a:lnTo>
                <a:lnTo>
                  <a:pt x="100000" y="4737"/>
                </a:lnTo>
                <a:lnTo>
                  <a:pt x="100000" y="95263"/>
                </a:lnTo>
                <a:lnTo>
                  <a:pt x="99998" y="95726"/>
                </a:lnTo>
                <a:lnTo>
                  <a:pt x="99990" y="96189"/>
                </a:lnTo>
                <a:lnTo>
                  <a:pt x="99978" y="96642"/>
                </a:lnTo>
                <a:lnTo>
                  <a:pt x="99961" y="97074"/>
                </a:lnTo>
                <a:lnTo>
                  <a:pt x="99939" y="97495"/>
                </a:lnTo>
                <a:lnTo>
                  <a:pt x="99913" y="97895"/>
                </a:lnTo>
                <a:lnTo>
                  <a:pt x="99883" y="98263"/>
                </a:lnTo>
                <a:lnTo>
                  <a:pt x="99849" y="98611"/>
                </a:lnTo>
                <a:lnTo>
                  <a:pt x="99811" y="98926"/>
                </a:lnTo>
                <a:lnTo>
                  <a:pt x="99771" y="99200"/>
                </a:lnTo>
                <a:lnTo>
                  <a:pt x="99727" y="99442"/>
                </a:lnTo>
                <a:lnTo>
                  <a:pt x="99682" y="99642"/>
                </a:lnTo>
                <a:lnTo>
                  <a:pt x="99635" y="99800"/>
                </a:lnTo>
                <a:lnTo>
                  <a:pt x="99585" y="99905"/>
                </a:lnTo>
                <a:lnTo>
                  <a:pt x="99535" y="99979"/>
                </a:lnTo>
                <a:lnTo>
                  <a:pt x="99485" y="100000"/>
                </a:lnTo>
                <a:lnTo>
                  <a:pt x="515" y="100000"/>
                </a:lnTo>
                <a:lnTo>
                  <a:pt x="465" y="99979"/>
                </a:lnTo>
                <a:lnTo>
                  <a:pt x="415" y="99905"/>
                </a:lnTo>
                <a:lnTo>
                  <a:pt x="365" y="99800"/>
                </a:lnTo>
                <a:lnTo>
                  <a:pt x="318" y="99642"/>
                </a:lnTo>
                <a:lnTo>
                  <a:pt x="273" y="99442"/>
                </a:lnTo>
                <a:lnTo>
                  <a:pt x="229" y="99200"/>
                </a:lnTo>
                <a:lnTo>
                  <a:pt x="189" y="98926"/>
                </a:lnTo>
                <a:lnTo>
                  <a:pt x="151" y="98611"/>
                </a:lnTo>
                <a:lnTo>
                  <a:pt x="117" y="98263"/>
                </a:lnTo>
                <a:lnTo>
                  <a:pt x="87" y="97895"/>
                </a:lnTo>
                <a:lnTo>
                  <a:pt x="61" y="97495"/>
                </a:lnTo>
                <a:lnTo>
                  <a:pt x="39" y="97074"/>
                </a:lnTo>
                <a:lnTo>
                  <a:pt x="22" y="96642"/>
                </a:lnTo>
                <a:lnTo>
                  <a:pt x="10" y="96189"/>
                </a:lnTo>
                <a:lnTo>
                  <a:pt x="2" y="95726"/>
                </a:lnTo>
                <a:lnTo>
                  <a:pt x="0" y="95263"/>
                </a:lnTo>
                <a:lnTo>
                  <a:pt x="0" y="4737"/>
                </a:lnTo>
                <a:lnTo>
                  <a:pt x="2" y="4274"/>
                </a:lnTo>
                <a:lnTo>
                  <a:pt x="10" y="3811"/>
                </a:lnTo>
                <a:lnTo>
                  <a:pt x="22" y="3358"/>
                </a:lnTo>
                <a:lnTo>
                  <a:pt x="39" y="2926"/>
                </a:lnTo>
                <a:lnTo>
                  <a:pt x="61" y="2505"/>
                </a:lnTo>
                <a:lnTo>
                  <a:pt x="87" y="2105"/>
                </a:lnTo>
                <a:lnTo>
                  <a:pt x="117" y="1737"/>
                </a:lnTo>
                <a:lnTo>
                  <a:pt x="151" y="1389"/>
                </a:lnTo>
                <a:lnTo>
                  <a:pt x="189" y="1074"/>
                </a:lnTo>
                <a:lnTo>
                  <a:pt x="229" y="800"/>
                </a:lnTo>
                <a:lnTo>
                  <a:pt x="273" y="558"/>
                </a:lnTo>
                <a:lnTo>
                  <a:pt x="318" y="358"/>
                </a:lnTo>
                <a:lnTo>
                  <a:pt x="365" y="200"/>
                </a:lnTo>
                <a:lnTo>
                  <a:pt x="415" y="95"/>
                </a:lnTo>
                <a:lnTo>
                  <a:pt x="465" y="21"/>
                </a:lnTo>
                <a:lnTo>
                  <a:pt x="51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7" name="el-1782805607588-16"/>
          <p:cNvSpPr/>
          <p:nvPr/>
        </p:nvSpPr>
        <p:spPr>
          <a:xfrm>
            <a:off x="428655" y="1422657"/>
            <a:ext cx="42863" cy="90416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23"/>
                </a:lnTo>
                <a:lnTo>
                  <a:pt x="80491" y="91"/>
                </a:lnTo>
                <a:lnTo>
                  <a:pt x="70972" y="204"/>
                </a:lnTo>
                <a:lnTo>
                  <a:pt x="61732" y="361"/>
                </a:lnTo>
                <a:lnTo>
                  <a:pt x="52860" y="560"/>
                </a:lnTo>
                <a:lnTo>
                  <a:pt x="44443" y="799"/>
                </a:lnTo>
                <a:lnTo>
                  <a:pt x="36561" y="1076"/>
                </a:lnTo>
                <a:lnTo>
                  <a:pt x="29289" y="1388"/>
                </a:lnTo>
                <a:lnTo>
                  <a:pt x="22699" y="1733"/>
                </a:lnTo>
                <a:lnTo>
                  <a:pt x="16853" y="2107"/>
                </a:lnTo>
                <a:lnTo>
                  <a:pt x="11808" y="2506"/>
                </a:lnTo>
                <a:lnTo>
                  <a:pt x="7612" y="2926"/>
                </a:lnTo>
                <a:lnTo>
                  <a:pt x="4306" y="3364"/>
                </a:lnTo>
                <a:lnTo>
                  <a:pt x="1921" y="3816"/>
                </a:lnTo>
                <a:lnTo>
                  <a:pt x="482" y="4276"/>
                </a:lnTo>
                <a:lnTo>
                  <a:pt x="0" y="4741"/>
                </a:lnTo>
                <a:lnTo>
                  <a:pt x="0" y="95259"/>
                </a:lnTo>
                <a:lnTo>
                  <a:pt x="482" y="95724"/>
                </a:lnTo>
                <a:lnTo>
                  <a:pt x="1921" y="96184"/>
                </a:lnTo>
                <a:lnTo>
                  <a:pt x="4306" y="96636"/>
                </a:lnTo>
                <a:lnTo>
                  <a:pt x="7612" y="97074"/>
                </a:lnTo>
                <a:lnTo>
                  <a:pt x="11808" y="97494"/>
                </a:lnTo>
                <a:lnTo>
                  <a:pt x="16853" y="97893"/>
                </a:lnTo>
                <a:lnTo>
                  <a:pt x="22699" y="98267"/>
                </a:lnTo>
                <a:lnTo>
                  <a:pt x="29289" y="98612"/>
                </a:lnTo>
                <a:lnTo>
                  <a:pt x="36561" y="98924"/>
                </a:lnTo>
                <a:lnTo>
                  <a:pt x="44443" y="99201"/>
                </a:lnTo>
                <a:lnTo>
                  <a:pt x="52860" y="99440"/>
                </a:lnTo>
                <a:lnTo>
                  <a:pt x="61732" y="99639"/>
                </a:lnTo>
                <a:lnTo>
                  <a:pt x="70972" y="99796"/>
                </a:lnTo>
                <a:lnTo>
                  <a:pt x="80491" y="99909"/>
                </a:lnTo>
                <a:lnTo>
                  <a:pt x="90198" y="99977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77"/>
                </a:lnTo>
                <a:lnTo>
                  <a:pt x="93483" y="99909"/>
                </a:lnTo>
                <a:lnTo>
                  <a:pt x="90304" y="99796"/>
                </a:lnTo>
                <a:lnTo>
                  <a:pt x="87217" y="99639"/>
                </a:lnTo>
                <a:lnTo>
                  <a:pt x="84254" y="99440"/>
                </a:lnTo>
                <a:lnTo>
                  <a:pt x="81442" y="99201"/>
                </a:lnTo>
                <a:lnTo>
                  <a:pt x="78809" y="98924"/>
                </a:lnTo>
                <a:lnTo>
                  <a:pt x="76380" y="98612"/>
                </a:lnTo>
                <a:lnTo>
                  <a:pt x="74179" y="98267"/>
                </a:lnTo>
                <a:lnTo>
                  <a:pt x="72226" y="97893"/>
                </a:lnTo>
                <a:lnTo>
                  <a:pt x="70541" y="97494"/>
                </a:lnTo>
                <a:lnTo>
                  <a:pt x="69139" y="97074"/>
                </a:lnTo>
                <a:lnTo>
                  <a:pt x="68035" y="96636"/>
                </a:lnTo>
                <a:lnTo>
                  <a:pt x="67239" y="96184"/>
                </a:lnTo>
                <a:lnTo>
                  <a:pt x="66758" y="95724"/>
                </a:lnTo>
                <a:lnTo>
                  <a:pt x="66597" y="95259"/>
                </a:lnTo>
                <a:lnTo>
                  <a:pt x="66597" y="4741"/>
                </a:lnTo>
                <a:lnTo>
                  <a:pt x="66758" y="4276"/>
                </a:lnTo>
                <a:lnTo>
                  <a:pt x="67239" y="3816"/>
                </a:lnTo>
                <a:lnTo>
                  <a:pt x="68035" y="3364"/>
                </a:lnTo>
                <a:lnTo>
                  <a:pt x="69139" y="2926"/>
                </a:lnTo>
                <a:lnTo>
                  <a:pt x="70541" y="2506"/>
                </a:lnTo>
                <a:lnTo>
                  <a:pt x="72226" y="2107"/>
                </a:lnTo>
                <a:lnTo>
                  <a:pt x="74179" y="1733"/>
                </a:lnTo>
                <a:lnTo>
                  <a:pt x="76380" y="1388"/>
                </a:lnTo>
                <a:lnTo>
                  <a:pt x="78809" y="1076"/>
                </a:lnTo>
                <a:lnTo>
                  <a:pt x="81442" y="799"/>
                </a:lnTo>
                <a:lnTo>
                  <a:pt x="84254" y="560"/>
                </a:lnTo>
                <a:lnTo>
                  <a:pt x="87217" y="361"/>
                </a:lnTo>
                <a:lnTo>
                  <a:pt x="90304" y="204"/>
                </a:lnTo>
                <a:lnTo>
                  <a:pt x="93483" y="91"/>
                </a:lnTo>
                <a:lnTo>
                  <a:pt x="96726" y="23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el-1782805607527-11"/>
          <p:cNvSpPr/>
          <p:nvPr/>
        </p:nvSpPr>
        <p:spPr>
          <a:xfrm>
            <a:off x="428655" y="2426774"/>
            <a:ext cx="8315325" cy="68273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15" y="0"/>
                </a:moveTo>
                <a:lnTo>
                  <a:pt x="99485" y="0"/>
                </a:lnTo>
                <a:lnTo>
                  <a:pt x="99535" y="28"/>
                </a:lnTo>
                <a:lnTo>
                  <a:pt x="99585" y="125"/>
                </a:lnTo>
                <a:lnTo>
                  <a:pt x="99635" y="264"/>
                </a:lnTo>
                <a:lnTo>
                  <a:pt x="99682" y="472"/>
                </a:lnTo>
                <a:lnTo>
                  <a:pt x="99727" y="736"/>
                </a:lnTo>
                <a:lnTo>
                  <a:pt x="99771" y="1056"/>
                </a:lnTo>
                <a:lnTo>
                  <a:pt x="99811" y="1417"/>
                </a:lnTo>
                <a:lnTo>
                  <a:pt x="99849" y="1833"/>
                </a:lnTo>
                <a:lnTo>
                  <a:pt x="99883" y="2292"/>
                </a:lnTo>
                <a:lnTo>
                  <a:pt x="99913" y="2778"/>
                </a:lnTo>
                <a:lnTo>
                  <a:pt x="99939" y="3306"/>
                </a:lnTo>
                <a:lnTo>
                  <a:pt x="99961" y="3861"/>
                </a:lnTo>
                <a:lnTo>
                  <a:pt x="99978" y="4431"/>
                </a:lnTo>
                <a:lnTo>
                  <a:pt x="99990" y="5028"/>
                </a:lnTo>
                <a:lnTo>
                  <a:pt x="99998" y="5639"/>
                </a:lnTo>
                <a:lnTo>
                  <a:pt x="100000" y="6250"/>
                </a:lnTo>
                <a:lnTo>
                  <a:pt x="100000" y="93750"/>
                </a:lnTo>
                <a:lnTo>
                  <a:pt x="99998" y="94361"/>
                </a:lnTo>
                <a:lnTo>
                  <a:pt x="99990" y="94972"/>
                </a:lnTo>
                <a:lnTo>
                  <a:pt x="99978" y="95569"/>
                </a:lnTo>
                <a:lnTo>
                  <a:pt x="99961" y="96139"/>
                </a:lnTo>
                <a:lnTo>
                  <a:pt x="99939" y="96694"/>
                </a:lnTo>
                <a:lnTo>
                  <a:pt x="99913" y="97222"/>
                </a:lnTo>
                <a:lnTo>
                  <a:pt x="99883" y="97708"/>
                </a:lnTo>
                <a:lnTo>
                  <a:pt x="99849" y="98167"/>
                </a:lnTo>
                <a:lnTo>
                  <a:pt x="99811" y="98583"/>
                </a:lnTo>
                <a:lnTo>
                  <a:pt x="99771" y="98944"/>
                </a:lnTo>
                <a:lnTo>
                  <a:pt x="99727" y="99264"/>
                </a:lnTo>
                <a:lnTo>
                  <a:pt x="99682" y="99528"/>
                </a:lnTo>
                <a:lnTo>
                  <a:pt x="99635" y="99736"/>
                </a:lnTo>
                <a:lnTo>
                  <a:pt x="99585" y="99875"/>
                </a:lnTo>
                <a:lnTo>
                  <a:pt x="99535" y="99972"/>
                </a:lnTo>
                <a:lnTo>
                  <a:pt x="99485" y="100000"/>
                </a:lnTo>
                <a:lnTo>
                  <a:pt x="515" y="100000"/>
                </a:lnTo>
                <a:lnTo>
                  <a:pt x="465" y="99972"/>
                </a:lnTo>
                <a:lnTo>
                  <a:pt x="415" y="99875"/>
                </a:lnTo>
                <a:lnTo>
                  <a:pt x="365" y="99736"/>
                </a:lnTo>
                <a:lnTo>
                  <a:pt x="318" y="99528"/>
                </a:lnTo>
                <a:lnTo>
                  <a:pt x="273" y="99264"/>
                </a:lnTo>
                <a:lnTo>
                  <a:pt x="229" y="98944"/>
                </a:lnTo>
                <a:lnTo>
                  <a:pt x="189" y="98583"/>
                </a:lnTo>
                <a:lnTo>
                  <a:pt x="151" y="98167"/>
                </a:lnTo>
                <a:lnTo>
                  <a:pt x="117" y="97708"/>
                </a:lnTo>
                <a:lnTo>
                  <a:pt x="87" y="97222"/>
                </a:lnTo>
                <a:lnTo>
                  <a:pt x="61" y="96694"/>
                </a:lnTo>
                <a:lnTo>
                  <a:pt x="39" y="96139"/>
                </a:lnTo>
                <a:lnTo>
                  <a:pt x="22" y="95569"/>
                </a:lnTo>
                <a:lnTo>
                  <a:pt x="10" y="94972"/>
                </a:lnTo>
                <a:lnTo>
                  <a:pt x="2" y="94361"/>
                </a:lnTo>
                <a:lnTo>
                  <a:pt x="0" y="93750"/>
                </a:lnTo>
                <a:lnTo>
                  <a:pt x="0" y="6250"/>
                </a:lnTo>
                <a:lnTo>
                  <a:pt x="2" y="5639"/>
                </a:lnTo>
                <a:lnTo>
                  <a:pt x="10" y="5028"/>
                </a:lnTo>
                <a:lnTo>
                  <a:pt x="22" y="4431"/>
                </a:lnTo>
                <a:lnTo>
                  <a:pt x="39" y="3861"/>
                </a:lnTo>
                <a:lnTo>
                  <a:pt x="61" y="3306"/>
                </a:lnTo>
                <a:lnTo>
                  <a:pt x="87" y="2778"/>
                </a:lnTo>
                <a:lnTo>
                  <a:pt x="117" y="2292"/>
                </a:lnTo>
                <a:lnTo>
                  <a:pt x="151" y="1833"/>
                </a:lnTo>
                <a:lnTo>
                  <a:pt x="189" y="1417"/>
                </a:lnTo>
                <a:lnTo>
                  <a:pt x="229" y="1056"/>
                </a:lnTo>
                <a:lnTo>
                  <a:pt x="273" y="736"/>
                </a:lnTo>
                <a:lnTo>
                  <a:pt x="318" y="472"/>
                </a:lnTo>
                <a:lnTo>
                  <a:pt x="365" y="264"/>
                </a:lnTo>
                <a:lnTo>
                  <a:pt x="415" y="125"/>
                </a:lnTo>
                <a:lnTo>
                  <a:pt x="465" y="28"/>
                </a:lnTo>
                <a:lnTo>
                  <a:pt x="51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9" name="el-1782805607591-17"/>
          <p:cNvSpPr/>
          <p:nvPr/>
        </p:nvSpPr>
        <p:spPr>
          <a:xfrm>
            <a:off x="428655" y="2426774"/>
            <a:ext cx="42863" cy="68273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30"/>
                </a:lnTo>
                <a:lnTo>
                  <a:pt x="80491" y="121"/>
                </a:lnTo>
                <a:lnTo>
                  <a:pt x="70972" y="270"/>
                </a:lnTo>
                <a:lnTo>
                  <a:pt x="61732" y="478"/>
                </a:lnTo>
                <a:lnTo>
                  <a:pt x="52860" y="741"/>
                </a:lnTo>
                <a:lnTo>
                  <a:pt x="44443" y="1058"/>
                </a:lnTo>
                <a:lnTo>
                  <a:pt x="36561" y="1425"/>
                </a:lnTo>
                <a:lnTo>
                  <a:pt x="29289" y="1839"/>
                </a:lnTo>
                <a:lnTo>
                  <a:pt x="22699" y="2295"/>
                </a:lnTo>
                <a:lnTo>
                  <a:pt x="16853" y="2790"/>
                </a:lnTo>
                <a:lnTo>
                  <a:pt x="11808" y="3319"/>
                </a:lnTo>
                <a:lnTo>
                  <a:pt x="7612" y="3876"/>
                </a:lnTo>
                <a:lnTo>
                  <a:pt x="4306" y="4456"/>
                </a:lnTo>
                <a:lnTo>
                  <a:pt x="1921" y="5053"/>
                </a:lnTo>
                <a:lnTo>
                  <a:pt x="482" y="5663"/>
                </a:lnTo>
                <a:lnTo>
                  <a:pt x="0" y="6278"/>
                </a:lnTo>
                <a:lnTo>
                  <a:pt x="0" y="93722"/>
                </a:lnTo>
                <a:lnTo>
                  <a:pt x="482" y="94337"/>
                </a:lnTo>
                <a:lnTo>
                  <a:pt x="1921" y="94947"/>
                </a:lnTo>
                <a:lnTo>
                  <a:pt x="4306" y="95544"/>
                </a:lnTo>
                <a:lnTo>
                  <a:pt x="7612" y="96124"/>
                </a:lnTo>
                <a:lnTo>
                  <a:pt x="11808" y="96681"/>
                </a:lnTo>
                <a:lnTo>
                  <a:pt x="16853" y="97210"/>
                </a:lnTo>
                <a:lnTo>
                  <a:pt x="22699" y="97705"/>
                </a:lnTo>
                <a:lnTo>
                  <a:pt x="29289" y="98161"/>
                </a:lnTo>
                <a:lnTo>
                  <a:pt x="36561" y="98575"/>
                </a:lnTo>
                <a:lnTo>
                  <a:pt x="44443" y="98942"/>
                </a:lnTo>
                <a:lnTo>
                  <a:pt x="52860" y="99259"/>
                </a:lnTo>
                <a:lnTo>
                  <a:pt x="61732" y="99522"/>
                </a:lnTo>
                <a:lnTo>
                  <a:pt x="70972" y="99730"/>
                </a:lnTo>
                <a:lnTo>
                  <a:pt x="80491" y="99879"/>
                </a:lnTo>
                <a:lnTo>
                  <a:pt x="90198" y="99970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70"/>
                </a:lnTo>
                <a:lnTo>
                  <a:pt x="93483" y="99879"/>
                </a:lnTo>
                <a:lnTo>
                  <a:pt x="90304" y="99730"/>
                </a:lnTo>
                <a:lnTo>
                  <a:pt x="87217" y="99522"/>
                </a:lnTo>
                <a:lnTo>
                  <a:pt x="84254" y="99259"/>
                </a:lnTo>
                <a:lnTo>
                  <a:pt x="81442" y="98942"/>
                </a:lnTo>
                <a:lnTo>
                  <a:pt x="78809" y="98575"/>
                </a:lnTo>
                <a:lnTo>
                  <a:pt x="76380" y="98161"/>
                </a:lnTo>
                <a:lnTo>
                  <a:pt x="74179" y="97705"/>
                </a:lnTo>
                <a:lnTo>
                  <a:pt x="72226" y="97210"/>
                </a:lnTo>
                <a:lnTo>
                  <a:pt x="70541" y="96681"/>
                </a:lnTo>
                <a:lnTo>
                  <a:pt x="69139" y="96124"/>
                </a:lnTo>
                <a:lnTo>
                  <a:pt x="68035" y="95544"/>
                </a:lnTo>
                <a:lnTo>
                  <a:pt x="67239" y="94947"/>
                </a:lnTo>
                <a:lnTo>
                  <a:pt x="66758" y="94337"/>
                </a:lnTo>
                <a:lnTo>
                  <a:pt x="66597" y="93722"/>
                </a:lnTo>
                <a:lnTo>
                  <a:pt x="66597" y="6278"/>
                </a:lnTo>
                <a:lnTo>
                  <a:pt x="66758" y="5663"/>
                </a:lnTo>
                <a:lnTo>
                  <a:pt x="67239" y="5053"/>
                </a:lnTo>
                <a:lnTo>
                  <a:pt x="68035" y="4456"/>
                </a:lnTo>
                <a:lnTo>
                  <a:pt x="69139" y="3876"/>
                </a:lnTo>
                <a:lnTo>
                  <a:pt x="70541" y="3319"/>
                </a:lnTo>
                <a:lnTo>
                  <a:pt x="72226" y="2790"/>
                </a:lnTo>
                <a:lnTo>
                  <a:pt x="74179" y="2295"/>
                </a:lnTo>
                <a:lnTo>
                  <a:pt x="76380" y="1839"/>
                </a:lnTo>
                <a:lnTo>
                  <a:pt x="78809" y="1425"/>
                </a:lnTo>
                <a:lnTo>
                  <a:pt x="81442" y="1058"/>
                </a:lnTo>
                <a:lnTo>
                  <a:pt x="84254" y="741"/>
                </a:lnTo>
                <a:lnTo>
                  <a:pt x="87217" y="478"/>
                </a:lnTo>
                <a:lnTo>
                  <a:pt x="90304" y="270"/>
                </a:lnTo>
                <a:lnTo>
                  <a:pt x="93483" y="121"/>
                </a:lnTo>
                <a:lnTo>
                  <a:pt x="96726" y="30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07547-12"/>
          <p:cNvSpPr/>
          <p:nvPr/>
        </p:nvSpPr>
        <p:spPr>
          <a:xfrm>
            <a:off x="428655" y="3209465"/>
            <a:ext cx="8315325" cy="68273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15" y="0"/>
                </a:moveTo>
                <a:lnTo>
                  <a:pt x="99485" y="0"/>
                </a:lnTo>
                <a:lnTo>
                  <a:pt x="99535" y="28"/>
                </a:lnTo>
                <a:lnTo>
                  <a:pt x="99585" y="125"/>
                </a:lnTo>
                <a:lnTo>
                  <a:pt x="99635" y="264"/>
                </a:lnTo>
                <a:lnTo>
                  <a:pt x="99682" y="472"/>
                </a:lnTo>
                <a:lnTo>
                  <a:pt x="99727" y="736"/>
                </a:lnTo>
                <a:lnTo>
                  <a:pt x="99771" y="1056"/>
                </a:lnTo>
                <a:lnTo>
                  <a:pt x="99811" y="1417"/>
                </a:lnTo>
                <a:lnTo>
                  <a:pt x="99849" y="1833"/>
                </a:lnTo>
                <a:lnTo>
                  <a:pt x="99883" y="2292"/>
                </a:lnTo>
                <a:lnTo>
                  <a:pt x="99913" y="2778"/>
                </a:lnTo>
                <a:lnTo>
                  <a:pt x="99939" y="3306"/>
                </a:lnTo>
                <a:lnTo>
                  <a:pt x="99961" y="3861"/>
                </a:lnTo>
                <a:lnTo>
                  <a:pt x="99978" y="4431"/>
                </a:lnTo>
                <a:lnTo>
                  <a:pt x="99990" y="5028"/>
                </a:lnTo>
                <a:lnTo>
                  <a:pt x="99998" y="5639"/>
                </a:lnTo>
                <a:lnTo>
                  <a:pt x="100000" y="6250"/>
                </a:lnTo>
                <a:lnTo>
                  <a:pt x="100000" y="93750"/>
                </a:lnTo>
                <a:lnTo>
                  <a:pt x="99998" y="94361"/>
                </a:lnTo>
                <a:lnTo>
                  <a:pt x="99990" y="94972"/>
                </a:lnTo>
                <a:lnTo>
                  <a:pt x="99978" y="95569"/>
                </a:lnTo>
                <a:lnTo>
                  <a:pt x="99961" y="96139"/>
                </a:lnTo>
                <a:lnTo>
                  <a:pt x="99939" y="96694"/>
                </a:lnTo>
                <a:lnTo>
                  <a:pt x="99913" y="97222"/>
                </a:lnTo>
                <a:lnTo>
                  <a:pt x="99883" y="97708"/>
                </a:lnTo>
                <a:lnTo>
                  <a:pt x="99849" y="98167"/>
                </a:lnTo>
                <a:lnTo>
                  <a:pt x="99811" y="98583"/>
                </a:lnTo>
                <a:lnTo>
                  <a:pt x="99771" y="98944"/>
                </a:lnTo>
                <a:lnTo>
                  <a:pt x="99727" y="99264"/>
                </a:lnTo>
                <a:lnTo>
                  <a:pt x="99682" y="99528"/>
                </a:lnTo>
                <a:lnTo>
                  <a:pt x="99635" y="99736"/>
                </a:lnTo>
                <a:lnTo>
                  <a:pt x="99585" y="99875"/>
                </a:lnTo>
                <a:lnTo>
                  <a:pt x="99535" y="99972"/>
                </a:lnTo>
                <a:lnTo>
                  <a:pt x="99485" y="100000"/>
                </a:lnTo>
                <a:lnTo>
                  <a:pt x="515" y="100000"/>
                </a:lnTo>
                <a:lnTo>
                  <a:pt x="465" y="99972"/>
                </a:lnTo>
                <a:lnTo>
                  <a:pt x="415" y="99875"/>
                </a:lnTo>
                <a:lnTo>
                  <a:pt x="365" y="99736"/>
                </a:lnTo>
                <a:lnTo>
                  <a:pt x="318" y="99528"/>
                </a:lnTo>
                <a:lnTo>
                  <a:pt x="273" y="99264"/>
                </a:lnTo>
                <a:lnTo>
                  <a:pt x="229" y="98944"/>
                </a:lnTo>
                <a:lnTo>
                  <a:pt x="189" y="98583"/>
                </a:lnTo>
                <a:lnTo>
                  <a:pt x="151" y="98167"/>
                </a:lnTo>
                <a:lnTo>
                  <a:pt x="117" y="97708"/>
                </a:lnTo>
                <a:lnTo>
                  <a:pt x="87" y="97222"/>
                </a:lnTo>
                <a:lnTo>
                  <a:pt x="61" y="96694"/>
                </a:lnTo>
                <a:lnTo>
                  <a:pt x="39" y="96139"/>
                </a:lnTo>
                <a:lnTo>
                  <a:pt x="22" y="95569"/>
                </a:lnTo>
                <a:lnTo>
                  <a:pt x="10" y="94972"/>
                </a:lnTo>
                <a:lnTo>
                  <a:pt x="2" y="94361"/>
                </a:lnTo>
                <a:lnTo>
                  <a:pt x="0" y="93750"/>
                </a:lnTo>
                <a:lnTo>
                  <a:pt x="0" y="6250"/>
                </a:lnTo>
                <a:lnTo>
                  <a:pt x="2" y="5639"/>
                </a:lnTo>
                <a:lnTo>
                  <a:pt x="10" y="5028"/>
                </a:lnTo>
                <a:lnTo>
                  <a:pt x="22" y="4431"/>
                </a:lnTo>
                <a:lnTo>
                  <a:pt x="39" y="3861"/>
                </a:lnTo>
                <a:lnTo>
                  <a:pt x="61" y="3306"/>
                </a:lnTo>
                <a:lnTo>
                  <a:pt x="87" y="2778"/>
                </a:lnTo>
                <a:lnTo>
                  <a:pt x="117" y="2292"/>
                </a:lnTo>
                <a:lnTo>
                  <a:pt x="151" y="1833"/>
                </a:lnTo>
                <a:lnTo>
                  <a:pt x="189" y="1417"/>
                </a:lnTo>
                <a:lnTo>
                  <a:pt x="229" y="1056"/>
                </a:lnTo>
                <a:lnTo>
                  <a:pt x="273" y="736"/>
                </a:lnTo>
                <a:lnTo>
                  <a:pt x="318" y="472"/>
                </a:lnTo>
                <a:lnTo>
                  <a:pt x="365" y="264"/>
                </a:lnTo>
                <a:lnTo>
                  <a:pt x="415" y="125"/>
                </a:lnTo>
                <a:lnTo>
                  <a:pt x="465" y="28"/>
                </a:lnTo>
                <a:lnTo>
                  <a:pt x="51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1" name="el-1782805607591-18"/>
          <p:cNvSpPr/>
          <p:nvPr/>
        </p:nvSpPr>
        <p:spPr>
          <a:xfrm>
            <a:off x="428655" y="3209465"/>
            <a:ext cx="42863" cy="68273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30"/>
                </a:lnTo>
                <a:lnTo>
                  <a:pt x="80491" y="121"/>
                </a:lnTo>
                <a:lnTo>
                  <a:pt x="70972" y="270"/>
                </a:lnTo>
                <a:lnTo>
                  <a:pt x="61732" y="478"/>
                </a:lnTo>
                <a:lnTo>
                  <a:pt x="52860" y="741"/>
                </a:lnTo>
                <a:lnTo>
                  <a:pt x="44443" y="1058"/>
                </a:lnTo>
                <a:lnTo>
                  <a:pt x="36561" y="1425"/>
                </a:lnTo>
                <a:lnTo>
                  <a:pt x="29289" y="1839"/>
                </a:lnTo>
                <a:lnTo>
                  <a:pt x="22699" y="2295"/>
                </a:lnTo>
                <a:lnTo>
                  <a:pt x="16853" y="2790"/>
                </a:lnTo>
                <a:lnTo>
                  <a:pt x="11808" y="3319"/>
                </a:lnTo>
                <a:lnTo>
                  <a:pt x="7612" y="3876"/>
                </a:lnTo>
                <a:lnTo>
                  <a:pt x="4306" y="4456"/>
                </a:lnTo>
                <a:lnTo>
                  <a:pt x="1921" y="5053"/>
                </a:lnTo>
                <a:lnTo>
                  <a:pt x="482" y="5663"/>
                </a:lnTo>
                <a:lnTo>
                  <a:pt x="0" y="6278"/>
                </a:lnTo>
                <a:lnTo>
                  <a:pt x="0" y="93722"/>
                </a:lnTo>
                <a:lnTo>
                  <a:pt x="482" y="94337"/>
                </a:lnTo>
                <a:lnTo>
                  <a:pt x="1921" y="94947"/>
                </a:lnTo>
                <a:lnTo>
                  <a:pt x="4306" y="95544"/>
                </a:lnTo>
                <a:lnTo>
                  <a:pt x="7612" y="96124"/>
                </a:lnTo>
                <a:lnTo>
                  <a:pt x="11808" y="96681"/>
                </a:lnTo>
                <a:lnTo>
                  <a:pt x="16853" y="97210"/>
                </a:lnTo>
                <a:lnTo>
                  <a:pt x="22699" y="97705"/>
                </a:lnTo>
                <a:lnTo>
                  <a:pt x="29289" y="98161"/>
                </a:lnTo>
                <a:lnTo>
                  <a:pt x="36561" y="98575"/>
                </a:lnTo>
                <a:lnTo>
                  <a:pt x="44443" y="98942"/>
                </a:lnTo>
                <a:lnTo>
                  <a:pt x="52860" y="99259"/>
                </a:lnTo>
                <a:lnTo>
                  <a:pt x="61732" y="99522"/>
                </a:lnTo>
                <a:lnTo>
                  <a:pt x="70972" y="99730"/>
                </a:lnTo>
                <a:lnTo>
                  <a:pt x="80491" y="99879"/>
                </a:lnTo>
                <a:lnTo>
                  <a:pt x="90198" y="99970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70"/>
                </a:lnTo>
                <a:lnTo>
                  <a:pt x="93483" y="99879"/>
                </a:lnTo>
                <a:lnTo>
                  <a:pt x="90304" y="99730"/>
                </a:lnTo>
                <a:lnTo>
                  <a:pt x="87217" y="99522"/>
                </a:lnTo>
                <a:lnTo>
                  <a:pt x="84254" y="99259"/>
                </a:lnTo>
                <a:lnTo>
                  <a:pt x="81442" y="98942"/>
                </a:lnTo>
                <a:lnTo>
                  <a:pt x="78809" y="98575"/>
                </a:lnTo>
                <a:lnTo>
                  <a:pt x="76380" y="98161"/>
                </a:lnTo>
                <a:lnTo>
                  <a:pt x="74179" y="97705"/>
                </a:lnTo>
                <a:lnTo>
                  <a:pt x="72226" y="97210"/>
                </a:lnTo>
                <a:lnTo>
                  <a:pt x="70541" y="96681"/>
                </a:lnTo>
                <a:lnTo>
                  <a:pt x="69139" y="96124"/>
                </a:lnTo>
                <a:lnTo>
                  <a:pt x="68035" y="95544"/>
                </a:lnTo>
                <a:lnTo>
                  <a:pt x="67239" y="94947"/>
                </a:lnTo>
                <a:lnTo>
                  <a:pt x="66758" y="94337"/>
                </a:lnTo>
                <a:lnTo>
                  <a:pt x="66597" y="93722"/>
                </a:lnTo>
                <a:lnTo>
                  <a:pt x="66597" y="6278"/>
                </a:lnTo>
                <a:lnTo>
                  <a:pt x="66758" y="5663"/>
                </a:lnTo>
                <a:lnTo>
                  <a:pt x="67239" y="5053"/>
                </a:lnTo>
                <a:lnTo>
                  <a:pt x="68035" y="4456"/>
                </a:lnTo>
                <a:lnTo>
                  <a:pt x="69139" y="3876"/>
                </a:lnTo>
                <a:lnTo>
                  <a:pt x="70541" y="3319"/>
                </a:lnTo>
                <a:lnTo>
                  <a:pt x="72226" y="2790"/>
                </a:lnTo>
                <a:lnTo>
                  <a:pt x="74179" y="2295"/>
                </a:lnTo>
                <a:lnTo>
                  <a:pt x="76380" y="1839"/>
                </a:lnTo>
                <a:lnTo>
                  <a:pt x="78809" y="1425"/>
                </a:lnTo>
                <a:lnTo>
                  <a:pt x="81442" y="1058"/>
                </a:lnTo>
                <a:lnTo>
                  <a:pt x="84254" y="741"/>
                </a:lnTo>
                <a:lnTo>
                  <a:pt x="87217" y="478"/>
                </a:lnTo>
                <a:lnTo>
                  <a:pt x="90304" y="270"/>
                </a:lnTo>
                <a:lnTo>
                  <a:pt x="93483" y="121"/>
                </a:lnTo>
                <a:lnTo>
                  <a:pt x="96726" y="30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2" name="el-1782805607583-13"/>
          <p:cNvSpPr/>
          <p:nvPr/>
        </p:nvSpPr>
        <p:spPr>
          <a:xfrm>
            <a:off x="428655" y="3992156"/>
            <a:ext cx="8315325" cy="68273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15" y="0"/>
                </a:moveTo>
                <a:lnTo>
                  <a:pt x="99485" y="0"/>
                </a:lnTo>
                <a:lnTo>
                  <a:pt x="99535" y="28"/>
                </a:lnTo>
                <a:lnTo>
                  <a:pt x="99585" y="125"/>
                </a:lnTo>
                <a:lnTo>
                  <a:pt x="99635" y="264"/>
                </a:lnTo>
                <a:lnTo>
                  <a:pt x="99682" y="472"/>
                </a:lnTo>
                <a:lnTo>
                  <a:pt x="99727" y="736"/>
                </a:lnTo>
                <a:lnTo>
                  <a:pt x="99771" y="1056"/>
                </a:lnTo>
                <a:lnTo>
                  <a:pt x="99811" y="1417"/>
                </a:lnTo>
                <a:lnTo>
                  <a:pt x="99849" y="1833"/>
                </a:lnTo>
                <a:lnTo>
                  <a:pt x="99883" y="2292"/>
                </a:lnTo>
                <a:lnTo>
                  <a:pt x="99913" y="2778"/>
                </a:lnTo>
                <a:lnTo>
                  <a:pt x="99939" y="3306"/>
                </a:lnTo>
                <a:lnTo>
                  <a:pt x="99961" y="3861"/>
                </a:lnTo>
                <a:lnTo>
                  <a:pt x="99978" y="4431"/>
                </a:lnTo>
                <a:lnTo>
                  <a:pt x="99990" y="5028"/>
                </a:lnTo>
                <a:lnTo>
                  <a:pt x="99998" y="5639"/>
                </a:lnTo>
                <a:lnTo>
                  <a:pt x="100000" y="6250"/>
                </a:lnTo>
                <a:lnTo>
                  <a:pt x="100000" y="93750"/>
                </a:lnTo>
                <a:lnTo>
                  <a:pt x="99998" y="94361"/>
                </a:lnTo>
                <a:lnTo>
                  <a:pt x="99990" y="94972"/>
                </a:lnTo>
                <a:lnTo>
                  <a:pt x="99978" y="95569"/>
                </a:lnTo>
                <a:lnTo>
                  <a:pt x="99961" y="96139"/>
                </a:lnTo>
                <a:lnTo>
                  <a:pt x="99939" y="96694"/>
                </a:lnTo>
                <a:lnTo>
                  <a:pt x="99913" y="97222"/>
                </a:lnTo>
                <a:lnTo>
                  <a:pt x="99883" y="97708"/>
                </a:lnTo>
                <a:lnTo>
                  <a:pt x="99849" y="98167"/>
                </a:lnTo>
                <a:lnTo>
                  <a:pt x="99811" y="98583"/>
                </a:lnTo>
                <a:lnTo>
                  <a:pt x="99771" y="98944"/>
                </a:lnTo>
                <a:lnTo>
                  <a:pt x="99727" y="99264"/>
                </a:lnTo>
                <a:lnTo>
                  <a:pt x="99682" y="99528"/>
                </a:lnTo>
                <a:lnTo>
                  <a:pt x="99635" y="99736"/>
                </a:lnTo>
                <a:lnTo>
                  <a:pt x="99585" y="99875"/>
                </a:lnTo>
                <a:lnTo>
                  <a:pt x="99535" y="99972"/>
                </a:lnTo>
                <a:lnTo>
                  <a:pt x="99485" y="100000"/>
                </a:lnTo>
                <a:lnTo>
                  <a:pt x="515" y="100000"/>
                </a:lnTo>
                <a:lnTo>
                  <a:pt x="465" y="99972"/>
                </a:lnTo>
                <a:lnTo>
                  <a:pt x="415" y="99875"/>
                </a:lnTo>
                <a:lnTo>
                  <a:pt x="365" y="99736"/>
                </a:lnTo>
                <a:lnTo>
                  <a:pt x="318" y="99528"/>
                </a:lnTo>
                <a:lnTo>
                  <a:pt x="273" y="99264"/>
                </a:lnTo>
                <a:lnTo>
                  <a:pt x="229" y="98944"/>
                </a:lnTo>
                <a:lnTo>
                  <a:pt x="189" y="98583"/>
                </a:lnTo>
                <a:lnTo>
                  <a:pt x="151" y="98167"/>
                </a:lnTo>
                <a:lnTo>
                  <a:pt x="117" y="97708"/>
                </a:lnTo>
                <a:lnTo>
                  <a:pt x="87" y="97222"/>
                </a:lnTo>
                <a:lnTo>
                  <a:pt x="61" y="96694"/>
                </a:lnTo>
                <a:lnTo>
                  <a:pt x="39" y="96139"/>
                </a:lnTo>
                <a:lnTo>
                  <a:pt x="22" y="95569"/>
                </a:lnTo>
                <a:lnTo>
                  <a:pt x="10" y="94972"/>
                </a:lnTo>
                <a:lnTo>
                  <a:pt x="2" y="94361"/>
                </a:lnTo>
                <a:lnTo>
                  <a:pt x="0" y="93750"/>
                </a:lnTo>
                <a:lnTo>
                  <a:pt x="0" y="6250"/>
                </a:lnTo>
                <a:lnTo>
                  <a:pt x="2" y="5639"/>
                </a:lnTo>
                <a:lnTo>
                  <a:pt x="10" y="5028"/>
                </a:lnTo>
                <a:lnTo>
                  <a:pt x="22" y="4431"/>
                </a:lnTo>
                <a:lnTo>
                  <a:pt x="39" y="3861"/>
                </a:lnTo>
                <a:lnTo>
                  <a:pt x="61" y="3306"/>
                </a:lnTo>
                <a:lnTo>
                  <a:pt x="87" y="2778"/>
                </a:lnTo>
                <a:lnTo>
                  <a:pt x="117" y="2292"/>
                </a:lnTo>
                <a:lnTo>
                  <a:pt x="151" y="1833"/>
                </a:lnTo>
                <a:lnTo>
                  <a:pt x="189" y="1417"/>
                </a:lnTo>
                <a:lnTo>
                  <a:pt x="229" y="1056"/>
                </a:lnTo>
                <a:lnTo>
                  <a:pt x="273" y="736"/>
                </a:lnTo>
                <a:lnTo>
                  <a:pt x="318" y="472"/>
                </a:lnTo>
                <a:lnTo>
                  <a:pt x="365" y="264"/>
                </a:lnTo>
                <a:lnTo>
                  <a:pt x="415" y="125"/>
                </a:lnTo>
                <a:lnTo>
                  <a:pt x="465" y="28"/>
                </a:lnTo>
                <a:lnTo>
                  <a:pt x="515" y="0"/>
                </a:lnTo>
                <a:close/>
              </a:path>
            </a:pathLst>
          </a:custGeom>
          <a:solidFill>
            <a:srgbClr val="F0F4F8"/>
          </a:solidFill>
          <a:ln>
            <a:noFill/>
          </a:ln>
        </p:spPr>
        <p:txBody>
          <a:bodyPr/>
          <a:lstStyle/>
          <a:p/>
        </p:txBody>
      </p:sp>
      <p:sp>
        <p:nvSpPr>
          <p:cNvPr id="13" name="el-1782805607592-19"/>
          <p:cNvSpPr/>
          <p:nvPr/>
        </p:nvSpPr>
        <p:spPr>
          <a:xfrm>
            <a:off x="428655" y="3992156"/>
            <a:ext cx="42863" cy="682738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30"/>
                </a:lnTo>
                <a:lnTo>
                  <a:pt x="80491" y="121"/>
                </a:lnTo>
                <a:lnTo>
                  <a:pt x="70972" y="270"/>
                </a:lnTo>
                <a:lnTo>
                  <a:pt x="61732" y="478"/>
                </a:lnTo>
                <a:lnTo>
                  <a:pt x="52860" y="741"/>
                </a:lnTo>
                <a:lnTo>
                  <a:pt x="44443" y="1058"/>
                </a:lnTo>
                <a:lnTo>
                  <a:pt x="36561" y="1425"/>
                </a:lnTo>
                <a:lnTo>
                  <a:pt x="29289" y="1839"/>
                </a:lnTo>
                <a:lnTo>
                  <a:pt x="22699" y="2295"/>
                </a:lnTo>
                <a:lnTo>
                  <a:pt x="16853" y="2790"/>
                </a:lnTo>
                <a:lnTo>
                  <a:pt x="11808" y="3319"/>
                </a:lnTo>
                <a:lnTo>
                  <a:pt x="7612" y="3876"/>
                </a:lnTo>
                <a:lnTo>
                  <a:pt x="4306" y="4456"/>
                </a:lnTo>
                <a:lnTo>
                  <a:pt x="1921" y="5053"/>
                </a:lnTo>
                <a:lnTo>
                  <a:pt x="482" y="5663"/>
                </a:lnTo>
                <a:lnTo>
                  <a:pt x="0" y="6278"/>
                </a:lnTo>
                <a:lnTo>
                  <a:pt x="0" y="93722"/>
                </a:lnTo>
                <a:lnTo>
                  <a:pt x="482" y="94337"/>
                </a:lnTo>
                <a:lnTo>
                  <a:pt x="1921" y="94947"/>
                </a:lnTo>
                <a:lnTo>
                  <a:pt x="4306" y="95544"/>
                </a:lnTo>
                <a:lnTo>
                  <a:pt x="7612" y="96124"/>
                </a:lnTo>
                <a:lnTo>
                  <a:pt x="11808" y="96681"/>
                </a:lnTo>
                <a:lnTo>
                  <a:pt x="16853" y="97210"/>
                </a:lnTo>
                <a:lnTo>
                  <a:pt x="22699" y="97705"/>
                </a:lnTo>
                <a:lnTo>
                  <a:pt x="29289" y="98161"/>
                </a:lnTo>
                <a:lnTo>
                  <a:pt x="36561" y="98575"/>
                </a:lnTo>
                <a:lnTo>
                  <a:pt x="44443" y="98942"/>
                </a:lnTo>
                <a:lnTo>
                  <a:pt x="52860" y="99259"/>
                </a:lnTo>
                <a:lnTo>
                  <a:pt x="61732" y="99522"/>
                </a:lnTo>
                <a:lnTo>
                  <a:pt x="70972" y="99730"/>
                </a:lnTo>
                <a:lnTo>
                  <a:pt x="80491" y="99879"/>
                </a:lnTo>
                <a:lnTo>
                  <a:pt x="90198" y="99970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6726" y="99970"/>
                </a:lnTo>
                <a:lnTo>
                  <a:pt x="93483" y="99879"/>
                </a:lnTo>
                <a:lnTo>
                  <a:pt x="90304" y="99730"/>
                </a:lnTo>
                <a:lnTo>
                  <a:pt x="87217" y="99522"/>
                </a:lnTo>
                <a:lnTo>
                  <a:pt x="84254" y="99259"/>
                </a:lnTo>
                <a:lnTo>
                  <a:pt x="81442" y="98942"/>
                </a:lnTo>
                <a:lnTo>
                  <a:pt x="78809" y="98575"/>
                </a:lnTo>
                <a:lnTo>
                  <a:pt x="76380" y="98161"/>
                </a:lnTo>
                <a:lnTo>
                  <a:pt x="74179" y="97705"/>
                </a:lnTo>
                <a:lnTo>
                  <a:pt x="72226" y="97210"/>
                </a:lnTo>
                <a:lnTo>
                  <a:pt x="70541" y="96681"/>
                </a:lnTo>
                <a:lnTo>
                  <a:pt x="69139" y="96124"/>
                </a:lnTo>
                <a:lnTo>
                  <a:pt x="68035" y="95544"/>
                </a:lnTo>
                <a:lnTo>
                  <a:pt x="67239" y="94947"/>
                </a:lnTo>
                <a:lnTo>
                  <a:pt x="66758" y="94337"/>
                </a:lnTo>
                <a:lnTo>
                  <a:pt x="66597" y="93722"/>
                </a:lnTo>
                <a:lnTo>
                  <a:pt x="66597" y="6278"/>
                </a:lnTo>
                <a:lnTo>
                  <a:pt x="66758" y="5663"/>
                </a:lnTo>
                <a:lnTo>
                  <a:pt x="67239" y="5053"/>
                </a:lnTo>
                <a:lnTo>
                  <a:pt x="68035" y="4456"/>
                </a:lnTo>
                <a:lnTo>
                  <a:pt x="69139" y="3876"/>
                </a:lnTo>
                <a:lnTo>
                  <a:pt x="70541" y="3319"/>
                </a:lnTo>
                <a:lnTo>
                  <a:pt x="72226" y="2790"/>
                </a:lnTo>
                <a:lnTo>
                  <a:pt x="74179" y="2295"/>
                </a:lnTo>
                <a:lnTo>
                  <a:pt x="76380" y="1839"/>
                </a:lnTo>
                <a:lnTo>
                  <a:pt x="78809" y="1425"/>
                </a:lnTo>
                <a:lnTo>
                  <a:pt x="81442" y="1058"/>
                </a:lnTo>
                <a:lnTo>
                  <a:pt x="84254" y="741"/>
                </a:lnTo>
                <a:lnTo>
                  <a:pt x="87217" y="478"/>
                </a:lnTo>
                <a:lnTo>
                  <a:pt x="90304" y="270"/>
                </a:lnTo>
                <a:lnTo>
                  <a:pt x="93483" y="121"/>
                </a:lnTo>
                <a:lnTo>
                  <a:pt x="96726" y="30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4" name="el-1782805607455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5" name="el-1782805607459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el-1782805607587-14"/>
          <p:cNvSpPr/>
          <p:nvPr/>
        </p:nvSpPr>
        <p:spPr>
          <a:xfrm>
            <a:off x="428655" y="4968448"/>
            <a:ext cx="171450" cy="14227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17" name="el-1782805607594-20"/>
          <p:cNvSpPr txBox="1"/>
          <p:nvPr/>
        </p:nvSpPr>
        <p:spPr>
          <a:xfrm>
            <a:off x="485715" y="768463"/>
            <a:ext cx="514320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①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el-1782805607605-26"/>
          <p:cNvSpPr txBox="1"/>
          <p:nvPr/>
        </p:nvSpPr>
        <p:spPr>
          <a:xfrm>
            <a:off x="1057185" y="754236"/>
            <a:ext cx="2793056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政治坚定、忠诚尽责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" name="el-1782805607606-27"/>
          <p:cNvSpPr txBox="1"/>
          <p:nvPr/>
        </p:nvSpPr>
        <p:spPr>
          <a:xfrm>
            <a:off x="1057185" y="987008"/>
            <a:ext cx="2785913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坚持党的领导，维护国家与社会公共利益。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0" name="el-1782805607594-21"/>
          <p:cNvSpPr txBox="1"/>
          <p:nvPr/>
        </p:nvSpPr>
        <p:spPr>
          <a:xfrm>
            <a:off x="485715" y="1551154"/>
            <a:ext cx="514320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②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el-1782805607606-28"/>
          <p:cNvSpPr txBox="1"/>
          <p:nvPr/>
        </p:nvSpPr>
        <p:spPr>
          <a:xfrm>
            <a:off x="1057185" y="1536927"/>
            <a:ext cx="7593926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依法行政、程序正当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el-1782805607605-25"/>
          <p:cNvSpPr txBox="1"/>
          <p:nvPr/>
        </p:nvSpPr>
        <p:spPr>
          <a:xfrm>
            <a:off x="1057185" y="1769699"/>
            <a:ext cx="7515345" cy="442852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735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严守法定权限、条件和程序，落实</a:t>
            </a:r>
            <a:r>
              <a:rPr sz="112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"三项制度"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（行政执法公示、全过程记录、重大执法决定法制审核），保障当事人陈述、申辩、听证、回避、复议、诉讼等法定权利。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07595-22"/>
          <p:cNvSpPr txBox="1"/>
          <p:nvPr/>
        </p:nvSpPr>
        <p:spPr>
          <a:xfrm>
            <a:off x="485715" y="2555271"/>
            <a:ext cx="514320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③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07607-29"/>
          <p:cNvSpPr txBox="1"/>
          <p:nvPr/>
        </p:nvSpPr>
        <p:spPr>
          <a:xfrm>
            <a:off x="1057185" y="2541044"/>
            <a:ext cx="6364691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公正严明、过罚相当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07607-30"/>
          <p:cNvSpPr txBox="1"/>
          <p:nvPr/>
        </p:nvSpPr>
        <p:spPr>
          <a:xfrm>
            <a:off x="1057185" y="2773816"/>
            <a:ext cx="6357547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平等对待行政相对人，自由裁量综合考虑违法事实、性质、情节及社会危害程度，杜绝同案不同罚。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07595-23"/>
          <p:cNvSpPr txBox="1"/>
          <p:nvPr/>
        </p:nvSpPr>
        <p:spPr>
          <a:xfrm>
            <a:off x="485715" y="3337962"/>
            <a:ext cx="514320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④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07608-31"/>
          <p:cNvSpPr txBox="1"/>
          <p:nvPr/>
        </p:nvSpPr>
        <p:spPr>
          <a:xfrm>
            <a:off x="1057185" y="3323735"/>
            <a:ext cx="5078906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执法为民、文明理性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07608-32"/>
          <p:cNvSpPr txBox="1"/>
          <p:nvPr/>
        </p:nvSpPr>
        <p:spPr>
          <a:xfrm>
            <a:off x="1057185" y="3556507"/>
            <a:ext cx="5071763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首倡说服教育、劝导示范、行政指导、行政建议等非强制方式，避免过度执法。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07596-24"/>
          <p:cNvSpPr txBox="1"/>
          <p:nvPr/>
        </p:nvSpPr>
        <p:spPr>
          <a:xfrm>
            <a:off x="485715" y="4120653"/>
            <a:ext cx="514320" cy="27428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1800" b="1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⑤</a:t>
            </a:r>
            <a:endParaRPr sz="1800" b="1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07608-33"/>
          <p:cNvSpPr txBox="1"/>
          <p:nvPr/>
        </p:nvSpPr>
        <p:spPr>
          <a:xfrm>
            <a:off x="1057185" y="4106426"/>
            <a:ext cx="2935961" cy="20422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廉洁自律、纪律严明</a:t>
            </a:r>
            <a:endParaRPr sz="1230" b="1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07609-34"/>
          <p:cNvSpPr txBox="1"/>
          <p:nvPr/>
        </p:nvSpPr>
        <p:spPr>
          <a:xfrm>
            <a:off x="1057185" y="4339198"/>
            <a:ext cx="2928817" cy="221426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秉公用权，不为本人或他人谋取不正当利益。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07492-8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07478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07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el-1782805607484-7"/>
          <p:cNvSpPr/>
          <p:nvPr/>
        </p:nvSpPr>
        <p:spPr>
          <a:xfrm>
            <a:off x="428655" y="163886"/>
            <a:ext cx="21431" cy="179374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35" name="el-1782805607478-5"/>
          <p:cNvSpPr txBox="1"/>
          <p:nvPr/>
        </p:nvSpPr>
        <p:spPr>
          <a:xfrm>
            <a:off x="557242" y="121024"/>
            <a:ext cx="1342755" cy="26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0" b="1" spc="56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五项基本原则</a:t>
            </a:r>
            <a:endParaRPr sz="1570" b="1" spc="56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6" name="el-1782805607613-35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A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8129-1"/>
          <p:cNvSpPr txBox="1"/>
          <p:nvPr/>
        </p:nvSpPr>
        <p:spPr>
          <a:xfrm>
            <a:off x="6076780" y="1491631"/>
            <a:ext cx="3067190" cy="20002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50" b="1" spc="675">
                <a:solidFill>
                  <a:srgbClr val="C9A84C">
                    <a:alpha val="7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  <a:endParaRPr sz="15750" b="1" spc="675">
              <a:solidFill>
                <a:srgbClr val="C9A84C">
                  <a:alpha val="7000"/>
                </a:srgb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" name="el-1782805608190-4"/>
          <p:cNvSpPr/>
          <p:nvPr/>
        </p:nvSpPr>
        <p:spPr>
          <a:xfrm>
            <a:off x="714375" y="3256109"/>
            <a:ext cx="1000065" cy="14227"/>
          </a:xfrm>
          <a:prstGeom prst="roundRect">
            <a:avLst>
              <a:gd name="adj" fmla="val 50000"/>
            </a:avLst>
          </a:prstGeom>
          <a:solidFill>
            <a:srgbClr val="FFFFFF">
              <a:alpha val="20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4" name="el-1782805608218-5"/>
          <p:cNvSpPr/>
          <p:nvPr/>
        </p:nvSpPr>
        <p:spPr>
          <a:xfrm>
            <a:off x="8315445" y="4600605"/>
            <a:ext cx="114270" cy="114270"/>
          </a:xfrm>
          <a:prstGeom prst="roundRect">
            <a:avLst>
              <a:gd name="adj" fmla="val 16671"/>
            </a:avLst>
          </a:prstGeom>
          <a:solidFill>
            <a:srgbClr val="C9A84C">
              <a:alpha val="25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el-1782805608222-6"/>
          <p:cNvSpPr/>
          <p:nvPr/>
        </p:nvSpPr>
        <p:spPr>
          <a:xfrm>
            <a:off x="8501123" y="4622037"/>
            <a:ext cx="71407" cy="71407"/>
          </a:xfrm>
          <a:prstGeom prst="roundRect">
            <a:avLst>
              <a:gd name="adj" fmla="val 13339"/>
            </a:avLst>
          </a:prstGeom>
          <a:solidFill>
            <a:srgbClr val="C9A84C">
              <a:alpha val="12000"/>
            </a:srgbClr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el-1782805608136-2"/>
          <p:cNvSpPr txBox="1"/>
          <p:nvPr/>
        </p:nvSpPr>
        <p:spPr>
          <a:xfrm>
            <a:off x="714375" y="1873163"/>
            <a:ext cx="977373" cy="56576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4050" b="1" spc="338">
                <a:solidFill>
                  <a:srgbClr val="C9A84C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03</a:t>
            </a:r>
            <a:endParaRPr sz="4050" b="1" spc="338">
              <a:solidFill>
                <a:srgbClr val="C9A84C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7" name="el-1782805608137-3"/>
          <p:cNvSpPr txBox="1"/>
          <p:nvPr/>
        </p:nvSpPr>
        <p:spPr>
          <a:xfrm>
            <a:off x="714375" y="2567518"/>
            <a:ext cx="3386138" cy="445734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2700" b="1" spc="113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着装与仪容举止规范</a:t>
            </a:r>
            <a:endParaRPr sz="2700" b="1" spc="113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8" name="el-1782805608225-7"/>
          <p:cNvSpPr/>
          <p:nvPr/>
        </p:nvSpPr>
        <p:spPr>
          <a:xfrm>
            <a:off x="40008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-1782805608645-1"/>
          <p:cNvSpPr/>
          <p:nvPr/>
        </p:nvSpPr>
        <p:spPr>
          <a:xfrm>
            <a:off x="30" y="0"/>
            <a:ext cx="9143941" cy="51435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3" name="el-1782805608651-3"/>
          <p:cNvCxnSpPr/>
          <p:nvPr/>
        </p:nvCxnSpPr>
        <p:spPr>
          <a:xfrm>
            <a:off x="30" y="510793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l-1782805608687-8"/>
          <p:cNvSpPr/>
          <p:nvPr/>
        </p:nvSpPr>
        <p:spPr>
          <a:xfrm>
            <a:off x="428655" y="1443008"/>
            <a:ext cx="3986212" cy="24288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77" y="0"/>
                </a:moveTo>
                <a:lnTo>
                  <a:pt x="98923" y="0"/>
                </a:lnTo>
                <a:lnTo>
                  <a:pt x="99029" y="8"/>
                </a:lnTo>
                <a:lnTo>
                  <a:pt x="99134" y="35"/>
                </a:lnTo>
                <a:lnTo>
                  <a:pt x="99237" y="75"/>
                </a:lnTo>
                <a:lnTo>
                  <a:pt x="99335" y="133"/>
                </a:lnTo>
                <a:lnTo>
                  <a:pt x="99431" y="208"/>
                </a:lnTo>
                <a:lnTo>
                  <a:pt x="99522" y="298"/>
                </a:lnTo>
                <a:lnTo>
                  <a:pt x="99605" y="400"/>
                </a:lnTo>
                <a:lnTo>
                  <a:pt x="99684" y="518"/>
                </a:lnTo>
                <a:lnTo>
                  <a:pt x="99756" y="647"/>
                </a:lnTo>
                <a:lnTo>
                  <a:pt x="99818" y="784"/>
                </a:lnTo>
                <a:lnTo>
                  <a:pt x="99873" y="933"/>
                </a:lnTo>
                <a:lnTo>
                  <a:pt x="99919" y="1090"/>
                </a:lnTo>
                <a:lnTo>
                  <a:pt x="99955" y="1251"/>
                </a:lnTo>
                <a:lnTo>
                  <a:pt x="99978" y="1420"/>
                </a:lnTo>
                <a:lnTo>
                  <a:pt x="99995" y="1592"/>
                </a:lnTo>
                <a:lnTo>
                  <a:pt x="100000" y="1765"/>
                </a:lnTo>
                <a:lnTo>
                  <a:pt x="100000" y="98235"/>
                </a:lnTo>
                <a:lnTo>
                  <a:pt x="99995" y="98408"/>
                </a:lnTo>
                <a:lnTo>
                  <a:pt x="99978" y="98580"/>
                </a:lnTo>
                <a:lnTo>
                  <a:pt x="99955" y="98749"/>
                </a:lnTo>
                <a:lnTo>
                  <a:pt x="99919" y="98910"/>
                </a:lnTo>
                <a:lnTo>
                  <a:pt x="99873" y="99067"/>
                </a:lnTo>
                <a:lnTo>
                  <a:pt x="99818" y="99216"/>
                </a:lnTo>
                <a:lnTo>
                  <a:pt x="99756" y="99353"/>
                </a:lnTo>
                <a:lnTo>
                  <a:pt x="99684" y="99482"/>
                </a:lnTo>
                <a:lnTo>
                  <a:pt x="99605" y="99600"/>
                </a:lnTo>
                <a:lnTo>
                  <a:pt x="99522" y="99702"/>
                </a:lnTo>
                <a:lnTo>
                  <a:pt x="99431" y="99792"/>
                </a:lnTo>
                <a:lnTo>
                  <a:pt x="99335" y="99867"/>
                </a:lnTo>
                <a:lnTo>
                  <a:pt x="99237" y="99925"/>
                </a:lnTo>
                <a:lnTo>
                  <a:pt x="99134" y="99965"/>
                </a:lnTo>
                <a:lnTo>
                  <a:pt x="99029" y="99992"/>
                </a:lnTo>
                <a:lnTo>
                  <a:pt x="98923" y="100000"/>
                </a:lnTo>
                <a:lnTo>
                  <a:pt x="1077" y="100000"/>
                </a:lnTo>
                <a:lnTo>
                  <a:pt x="971" y="99992"/>
                </a:lnTo>
                <a:lnTo>
                  <a:pt x="866" y="99965"/>
                </a:lnTo>
                <a:lnTo>
                  <a:pt x="763" y="99925"/>
                </a:lnTo>
                <a:lnTo>
                  <a:pt x="665" y="99867"/>
                </a:lnTo>
                <a:lnTo>
                  <a:pt x="569" y="99792"/>
                </a:lnTo>
                <a:lnTo>
                  <a:pt x="478" y="99702"/>
                </a:lnTo>
                <a:lnTo>
                  <a:pt x="395" y="99600"/>
                </a:lnTo>
                <a:lnTo>
                  <a:pt x="316" y="99482"/>
                </a:lnTo>
                <a:lnTo>
                  <a:pt x="244" y="99353"/>
                </a:lnTo>
                <a:lnTo>
                  <a:pt x="182" y="99216"/>
                </a:lnTo>
                <a:lnTo>
                  <a:pt x="127" y="99067"/>
                </a:lnTo>
                <a:lnTo>
                  <a:pt x="81" y="98910"/>
                </a:lnTo>
                <a:lnTo>
                  <a:pt x="45" y="98749"/>
                </a:lnTo>
                <a:lnTo>
                  <a:pt x="22" y="98580"/>
                </a:lnTo>
                <a:lnTo>
                  <a:pt x="5" y="98408"/>
                </a:lnTo>
                <a:lnTo>
                  <a:pt x="0" y="98235"/>
                </a:lnTo>
                <a:lnTo>
                  <a:pt x="0" y="1765"/>
                </a:lnTo>
                <a:lnTo>
                  <a:pt x="5" y="1592"/>
                </a:lnTo>
                <a:lnTo>
                  <a:pt x="22" y="1420"/>
                </a:lnTo>
                <a:lnTo>
                  <a:pt x="45" y="1251"/>
                </a:lnTo>
                <a:lnTo>
                  <a:pt x="81" y="1090"/>
                </a:lnTo>
                <a:lnTo>
                  <a:pt x="127" y="933"/>
                </a:lnTo>
                <a:lnTo>
                  <a:pt x="182" y="784"/>
                </a:lnTo>
                <a:lnTo>
                  <a:pt x="244" y="647"/>
                </a:lnTo>
                <a:lnTo>
                  <a:pt x="316" y="518"/>
                </a:lnTo>
                <a:lnTo>
                  <a:pt x="395" y="400"/>
                </a:lnTo>
                <a:lnTo>
                  <a:pt x="478" y="298"/>
                </a:lnTo>
                <a:lnTo>
                  <a:pt x="569" y="208"/>
                </a:lnTo>
                <a:lnTo>
                  <a:pt x="665" y="133"/>
                </a:lnTo>
                <a:lnTo>
                  <a:pt x="763" y="75"/>
                </a:lnTo>
                <a:lnTo>
                  <a:pt x="866" y="35"/>
                </a:lnTo>
                <a:lnTo>
                  <a:pt x="971" y="8"/>
                </a:lnTo>
                <a:lnTo>
                  <a:pt x="1077" y="0"/>
                </a:lnTo>
                <a:close/>
              </a:path>
            </a:pathLst>
          </a:custGeom>
          <a:solidFill>
            <a:srgbClr val="F0F9F0"/>
          </a:solidFill>
          <a:ln w="7114" algn="in">
            <a:solidFill>
              <a:srgbClr val="2E7D32"/>
            </a:solidFill>
            <a:prstDash val="solid"/>
          </a:ln>
        </p:spPr>
        <p:txBody>
          <a:bodyPr/>
          <a:lstStyle/>
          <a:p/>
        </p:txBody>
      </p:sp>
      <p:sp>
        <p:nvSpPr>
          <p:cNvPr id="5" name="el-1782805608702-10"/>
          <p:cNvSpPr/>
          <p:nvPr/>
        </p:nvSpPr>
        <p:spPr>
          <a:xfrm>
            <a:off x="428655" y="1443008"/>
            <a:ext cx="42863" cy="24288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8"/>
                </a:lnTo>
                <a:lnTo>
                  <a:pt x="80491" y="34"/>
                </a:lnTo>
                <a:lnTo>
                  <a:pt x="70972" y="76"/>
                </a:lnTo>
                <a:lnTo>
                  <a:pt x="61732" y="134"/>
                </a:lnTo>
                <a:lnTo>
                  <a:pt x="52860" y="208"/>
                </a:lnTo>
                <a:lnTo>
                  <a:pt x="44443" y="297"/>
                </a:lnTo>
                <a:lnTo>
                  <a:pt x="36561" y="401"/>
                </a:lnTo>
                <a:lnTo>
                  <a:pt x="29289" y="517"/>
                </a:lnTo>
                <a:lnTo>
                  <a:pt x="22699" y="645"/>
                </a:lnTo>
                <a:lnTo>
                  <a:pt x="16853" y="784"/>
                </a:lnTo>
                <a:lnTo>
                  <a:pt x="11808" y="933"/>
                </a:lnTo>
                <a:lnTo>
                  <a:pt x="7612" y="1089"/>
                </a:lnTo>
                <a:lnTo>
                  <a:pt x="4306" y="1252"/>
                </a:lnTo>
                <a:lnTo>
                  <a:pt x="1921" y="1420"/>
                </a:lnTo>
                <a:lnTo>
                  <a:pt x="482" y="1592"/>
                </a:lnTo>
                <a:lnTo>
                  <a:pt x="0" y="1765"/>
                </a:lnTo>
                <a:lnTo>
                  <a:pt x="0" y="98235"/>
                </a:lnTo>
                <a:lnTo>
                  <a:pt x="482" y="98408"/>
                </a:lnTo>
                <a:lnTo>
                  <a:pt x="1921" y="98580"/>
                </a:lnTo>
                <a:lnTo>
                  <a:pt x="4306" y="98748"/>
                </a:lnTo>
                <a:lnTo>
                  <a:pt x="7612" y="98911"/>
                </a:lnTo>
                <a:lnTo>
                  <a:pt x="11808" y="99067"/>
                </a:lnTo>
                <a:lnTo>
                  <a:pt x="16853" y="99216"/>
                </a:lnTo>
                <a:lnTo>
                  <a:pt x="22699" y="99355"/>
                </a:lnTo>
                <a:lnTo>
                  <a:pt x="29289" y="99483"/>
                </a:lnTo>
                <a:lnTo>
                  <a:pt x="36561" y="99599"/>
                </a:lnTo>
                <a:lnTo>
                  <a:pt x="44443" y="99703"/>
                </a:lnTo>
                <a:lnTo>
                  <a:pt x="52860" y="99792"/>
                </a:lnTo>
                <a:lnTo>
                  <a:pt x="61732" y="99866"/>
                </a:lnTo>
                <a:lnTo>
                  <a:pt x="70972" y="99924"/>
                </a:lnTo>
                <a:lnTo>
                  <a:pt x="80491" y="99966"/>
                </a:lnTo>
                <a:lnTo>
                  <a:pt x="90198" y="99992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8353" y="99992"/>
                </a:lnTo>
                <a:lnTo>
                  <a:pt x="96721" y="99966"/>
                </a:lnTo>
                <a:lnTo>
                  <a:pt x="95121" y="99924"/>
                </a:lnTo>
                <a:lnTo>
                  <a:pt x="93568" y="99866"/>
                </a:lnTo>
                <a:lnTo>
                  <a:pt x="92077" y="99792"/>
                </a:lnTo>
                <a:lnTo>
                  <a:pt x="90663" y="99703"/>
                </a:lnTo>
                <a:lnTo>
                  <a:pt x="89338" y="99599"/>
                </a:lnTo>
                <a:lnTo>
                  <a:pt x="88116" y="99483"/>
                </a:lnTo>
                <a:lnTo>
                  <a:pt x="87008" y="99355"/>
                </a:lnTo>
                <a:lnTo>
                  <a:pt x="86026" y="99216"/>
                </a:lnTo>
                <a:lnTo>
                  <a:pt x="85178" y="99067"/>
                </a:lnTo>
                <a:lnTo>
                  <a:pt x="84473" y="98911"/>
                </a:lnTo>
                <a:lnTo>
                  <a:pt x="83917" y="98748"/>
                </a:lnTo>
                <a:lnTo>
                  <a:pt x="83516" y="98580"/>
                </a:lnTo>
                <a:lnTo>
                  <a:pt x="83274" y="98408"/>
                </a:lnTo>
                <a:lnTo>
                  <a:pt x="83193" y="98235"/>
                </a:lnTo>
                <a:lnTo>
                  <a:pt x="83193" y="1765"/>
                </a:lnTo>
                <a:lnTo>
                  <a:pt x="83274" y="1592"/>
                </a:lnTo>
                <a:lnTo>
                  <a:pt x="83516" y="1420"/>
                </a:lnTo>
                <a:lnTo>
                  <a:pt x="83917" y="1252"/>
                </a:lnTo>
                <a:lnTo>
                  <a:pt x="84473" y="1089"/>
                </a:lnTo>
                <a:lnTo>
                  <a:pt x="85178" y="933"/>
                </a:lnTo>
                <a:lnTo>
                  <a:pt x="86026" y="784"/>
                </a:lnTo>
                <a:lnTo>
                  <a:pt x="87008" y="645"/>
                </a:lnTo>
                <a:lnTo>
                  <a:pt x="88116" y="517"/>
                </a:lnTo>
                <a:lnTo>
                  <a:pt x="89338" y="401"/>
                </a:lnTo>
                <a:lnTo>
                  <a:pt x="90663" y="297"/>
                </a:lnTo>
                <a:lnTo>
                  <a:pt x="92077" y="208"/>
                </a:lnTo>
                <a:lnTo>
                  <a:pt x="93568" y="134"/>
                </a:lnTo>
                <a:lnTo>
                  <a:pt x="95121" y="76"/>
                </a:lnTo>
                <a:lnTo>
                  <a:pt x="96721" y="34"/>
                </a:lnTo>
                <a:lnTo>
                  <a:pt x="98353" y="8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2E7D32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6" name="el-1782805608726-14"/>
          <p:cNvCxnSpPr/>
          <p:nvPr/>
        </p:nvCxnSpPr>
        <p:spPr>
          <a:xfrm>
            <a:off x="635763" y="1975367"/>
            <a:ext cx="3600540" cy="914"/>
          </a:xfrm>
          <a:prstGeom prst="line">
            <a:avLst/>
          </a:prstGeom>
          <a:ln w="14227" cap="flat">
            <a:solidFill>
              <a:srgbClr val="2E7D32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el-1782805608749-19"/>
          <p:cNvSpPr/>
          <p:nvPr/>
        </p:nvSpPr>
        <p:spPr>
          <a:xfrm>
            <a:off x="635763" y="1721614"/>
            <a:ext cx="199995" cy="19999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05" y="238"/>
                </a:lnTo>
                <a:lnTo>
                  <a:pt x="59762" y="952"/>
                </a:lnTo>
                <a:lnTo>
                  <a:pt x="64524" y="2143"/>
                </a:lnTo>
                <a:lnTo>
                  <a:pt x="69143" y="3810"/>
                </a:lnTo>
                <a:lnTo>
                  <a:pt x="73571" y="5905"/>
                </a:lnTo>
                <a:lnTo>
                  <a:pt x="77762" y="8429"/>
                </a:lnTo>
                <a:lnTo>
                  <a:pt x="81714" y="11333"/>
                </a:lnTo>
                <a:lnTo>
                  <a:pt x="85381" y="14619"/>
                </a:lnTo>
                <a:lnTo>
                  <a:pt x="88667" y="18286"/>
                </a:lnTo>
                <a:lnTo>
                  <a:pt x="91571" y="22238"/>
                </a:lnTo>
                <a:lnTo>
                  <a:pt x="94095" y="26429"/>
                </a:lnTo>
                <a:lnTo>
                  <a:pt x="96190" y="30857"/>
                </a:lnTo>
                <a:lnTo>
                  <a:pt x="97857" y="35476"/>
                </a:lnTo>
                <a:lnTo>
                  <a:pt x="99048" y="40238"/>
                </a:lnTo>
                <a:lnTo>
                  <a:pt x="99762" y="45095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62" y="54905"/>
                </a:lnTo>
                <a:lnTo>
                  <a:pt x="99048" y="59762"/>
                </a:lnTo>
                <a:lnTo>
                  <a:pt x="97857" y="64524"/>
                </a:lnTo>
                <a:lnTo>
                  <a:pt x="96190" y="69143"/>
                </a:lnTo>
                <a:lnTo>
                  <a:pt x="94095" y="73571"/>
                </a:lnTo>
                <a:lnTo>
                  <a:pt x="91571" y="77762"/>
                </a:lnTo>
                <a:lnTo>
                  <a:pt x="88667" y="81714"/>
                </a:lnTo>
                <a:lnTo>
                  <a:pt x="85381" y="85381"/>
                </a:lnTo>
                <a:lnTo>
                  <a:pt x="81714" y="88667"/>
                </a:lnTo>
                <a:lnTo>
                  <a:pt x="77762" y="91571"/>
                </a:lnTo>
                <a:lnTo>
                  <a:pt x="73571" y="94095"/>
                </a:lnTo>
                <a:lnTo>
                  <a:pt x="69143" y="96190"/>
                </a:lnTo>
                <a:lnTo>
                  <a:pt x="64524" y="97857"/>
                </a:lnTo>
                <a:lnTo>
                  <a:pt x="59762" y="99048"/>
                </a:lnTo>
                <a:lnTo>
                  <a:pt x="54905" y="99762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95" y="99762"/>
                </a:lnTo>
                <a:lnTo>
                  <a:pt x="40238" y="99048"/>
                </a:lnTo>
                <a:lnTo>
                  <a:pt x="35476" y="97857"/>
                </a:lnTo>
                <a:lnTo>
                  <a:pt x="30857" y="96190"/>
                </a:lnTo>
                <a:lnTo>
                  <a:pt x="26429" y="94095"/>
                </a:lnTo>
                <a:lnTo>
                  <a:pt x="22238" y="91571"/>
                </a:lnTo>
                <a:lnTo>
                  <a:pt x="18286" y="88667"/>
                </a:lnTo>
                <a:lnTo>
                  <a:pt x="14619" y="85381"/>
                </a:lnTo>
                <a:lnTo>
                  <a:pt x="11333" y="81714"/>
                </a:lnTo>
                <a:lnTo>
                  <a:pt x="8429" y="77762"/>
                </a:lnTo>
                <a:lnTo>
                  <a:pt x="5905" y="73571"/>
                </a:lnTo>
                <a:lnTo>
                  <a:pt x="3810" y="69143"/>
                </a:lnTo>
                <a:lnTo>
                  <a:pt x="2143" y="64524"/>
                </a:lnTo>
                <a:lnTo>
                  <a:pt x="952" y="59762"/>
                </a:lnTo>
                <a:lnTo>
                  <a:pt x="238" y="54905"/>
                </a:lnTo>
                <a:lnTo>
                  <a:pt x="0" y="50000"/>
                </a:lnTo>
                <a:lnTo>
                  <a:pt x="0" y="50000"/>
                </a:lnTo>
                <a:lnTo>
                  <a:pt x="238" y="45095"/>
                </a:lnTo>
                <a:lnTo>
                  <a:pt x="952" y="40238"/>
                </a:lnTo>
                <a:lnTo>
                  <a:pt x="2143" y="35476"/>
                </a:lnTo>
                <a:lnTo>
                  <a:pt x="3810" y="30857"/>
                </a:lnTo>
                <a:lnTo>
                  <a:pt x="5905" y="26429"/>
                </a:lnTo>
                <a:lnTo>
                  <a:pt x="8429" y="22238"/>
                </a:lnTo>
                <a:lnTo>
                  <a:pt x="11333" y="18286"/>
                </a:lnTo>
                <a:lnTo>
                  <a:pt x="14619" y="14619"/>
                </a:lnTo>
                <a:lnTo>
                  <a:pt x="18286" y="11333"/>
                </a:lnTo>
                <a:lnTo>
                  <a:pt x="22238" y="8429"/>
                </a:lnTo>
                <a:lnTo>
                  <a:pt x="26429" y="5905"/>
                </a:lnTo>
                <a:lnTo>
                  <a:pt x="30857" y="3810"/>
                </a:lnTo>
                <a:lnTo>
                  <a:pt x="35476" y="2143"/>
                </a:lnTo>
                <a:lnTo>
                  <a:pt x="40238" y="952"/>
                </a:lnTo>
                <a:lnTo>
                  <a:pt x="45095" y="238"/>
                </a:lnTo>
                <a:lnTo>
                  <a:pt x="50000" y="0"/>
                </a:lnTo>
                <a:close/>
              </a:path>
            </a:pathLst>
          </a:custGeom>
          <a:solidFill>
            <a:srgbClr val="2E7D32"/>
          </a:solidFill>
          <a:ln>
            <a:noFill/>
          </a:ln>
        </p:spPr>
        <p:txBody>
          <a:bodyPr/>
          <a:lstStyle/>
          <a:p/>
        </p:txBody>
      </p:sp>
      <p:sp>
        <p:nvSpPr>
          <p:cNvPr id="8" name="el-1782805608869-29"/>
          <p:cNvSpPr/>
          <p:nvPr/>
        </p:nvSpPr>
        <p:spPr>
          <a:xfrm>
            <a:off x="635763" y="2132499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2E7D32"/>
          </a:solidFill>
          <a:ln>
            <a:noFill/>
          </a:ln>
        </p:spPr>
        <p:txBody>
          <a:bodyPr/>
          <a:lstStyle/>
          <a:p/>
        </p:txBody>
      </p:sp>
      <p:sp>
        <p:nvSpPr>
          <p:cNvPr id="9" name="el-1782805608870-30"/>
          <p:cNvSpPr/>
          <p:nvPr/>
        </p:nvSpPr>
        <p:spPr>
          <a:xfrm>
            <a:off x="635763" y="2632532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2E7D32"/>
          </a:solidFill>
          <a:ln>
            <a:noFill/>
          </a:ln>
        </p:spPr>
        <p:txBody>
          <a:bodyPr/>
          <a:lstStyle/>
          <a:p/>
        </p:txBody>
      </p:sp>
      <p:sp>
        <p:nvSpPr>
          <p:cNvPr id="10" name="el-1782805608874-31"/>
          <p:cNvSpPr/>
          <p:nvPr/>
        </p:nvSpPr>
        <p:spPr>
          <a:xfrm>
            <a:off x="635763" y="3132565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2E7D32"/>
          </a:solidFill>
          <a:ln>
            <a:noFill/>
          </a:ln>
        </p:spPr>
        <p:txBody>
          <a:bodyPr/>
          <a:lstStyle/>
          <a:p/>
        </p:txBody>
      </p:sp>
      <p:sp>
        <p:nvSpPr>
          <p:cNvPr id="11" name="el-1782805608877-32"/>
          <p:cNvSpPr/>
          <p:nvPr/>
        </p:nvSpPr>
        <p:spPr>
          <a:xfrm>
            <a:off x="635763" y="3418284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2E7D32"/>
          </a:solidFill>
          <a:ln>
            <a:noFill/>
          </a:ln>
        </p:spPr>
        <p:txBody>
          <a:bodyPr/>
          <a:lstStyle/>
          <a:p/>
        </p:txBody>
      </p:sp>
      <p:sp>
        <p:nvSpPr>
          <p:cNvPr id="12" name="el-1782805608695-9"/>
          <p:cNvSpPr/>
          <p:nvPr/>
        </p:nvSpPr>
        <p:spPr>
          <a:xfrm>
            <a:off x="4757767" y="1443008"/>
            <a:ext cx="3986212" cy="24288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77" y="0"/>
                </a:moveTo>
                <a:lnTo>
                  <a:pt x="98923" y="0"/>
                </a:lnTo>
                <a:lnTo>
                  <a:pt x="99029" y="8"/>
                </a:lnTo>
                <a:lnTo>
                  <a:pt x="99134" y="35"/>
                </a:lnTo>
                <a:lnTo>
                  <a:pt x="99237" y="75"/>
                </a:lnTo>
                <a:lnTo>
                  <a:pt x="99335" y="133"/>
                </a:lnTo>
                <a:lnTo>
                  <a:pt x="99431" y="208"/>
                </a:lnTo>
                <a:lnTo>
                  <a:pt x="99522" y="298"/>
                </a:lnTo>
                <a:lnTo>
                  <a:pt x="99605" y="400"/>
                </a:lnTo>
                <a:lnTo>
                  <a:pt x="99684" y="518"/>
                </a:lnTo>
                <a:lnTo>
                  <a:pt x="99756" y="647"/>
                </a:lnTo>
                <a:lnTo>
                  <a:pt x="99818" y="784"/>
                </a:lnTo>
                <a:lnTo>
                  <a:pt x="99873" y="933"/>
                </a:lnTo>
                <a:lnTo>
                  <a:pt x="99919" y="1090"/>
                </a:lnTo>
                <a:lnTo>
                  <a:pt x="99955" y="1251"/>
                </a:lnTo>
                <a:lnTo>
                  <a:pt x="99978" y="1420"/>
                </a:lnTo>
                <a:lnTo>
                  <a:pt x="99995" y="1592"/>
                </a:lnTo>
                <a:lnTo>
                  <a:pt x="100000" y="1765"/>
                </a:lnTo>
                <a:lnTo>
                  <a:pt x="100000" y="98235"/>
                </a:lnTo>
                <a:lnTo>
                  <a:pt x="99995" y="98408"/>
                </a:lnTo>
                <a:lnTo>
                  <a:pt x="99978" y="98580"/>
                </a:lnTo>
                <a:lnTo>
                  <a:pt x="99955" y="98749"/>
                </a:lnTo>
                <a:lnTo>
                  <a:pt x="99919" y="98910"/>
                </a:lnTo>
                <a:lnTo>
                  <a:pt x="99873" y="99067"/>
                </a:lnTo>
                <a:lnTo>
                  <a:pt x="99818" y="99216"/>
                </a:lnTo>
                <a:lnTo>
                  <a:pt x="99756" y="99353"/>
                </a:lnTo>
                <a:lnTo>
                  <a:pt x="99684" y="99482"/>
                </a:lnTo>
                <a:lnTo>
                  <a:pt x="99605" y="99600"/>
                </a:lnTo>
                <a:lnTo>
                  <a:pt x="99522" y="99702"/>
                </a:lnTo>
                <a:lnTo>
                  <a:pt x="99431" y="99792"/>
                </a:lnTo>
                <a:lnTo>
                  <a:pt x="99335" y="99867"/>
                </a:lnTo>
                <a:lnTo>
                  <a:pt x="99237" y="99925"/>
                </a:lnTo>
                <a:lnTo>
                  <a:pt x="99134" y="99965"/>
                </a:lnTo>
                <a:lnTo>
                  <a:pt x="99029" y="99992"/>
                </a:lnTo>
                <a:lnTo>
                  <a:pt x="98923" y="100000"/>
                </a:lnTo>
                <a:lnTo>
                  <a:pt x="1077" y="100000"/>
                </a:lnTo>
                <a:lnTo>
                  <a:pt x="971" y="99992"/>
                </a:lnTo>
                <a:lnTo>
                  <a:pt x="866" y="99965"/>
                </a:lnTo>
                <a:lnTo>
                  <a:pt x="763" y="99925"/>
                </a:lnTo>
                <a:lnTo>
                  <a:pt x="665" y="99867"/>
                </a:lnTo>
                <a:lnTo>
                  <a:pt x="569" y="99792"/>
                </a:lnTo>
                <a:lnTo>
                  <a:pt x="478" y="99702"/>
                </a:lnTo>
                <a:lnTo>
                  <a:pt x="395" y="99600"/>
                </a:lnTo>
                <a:lnTo>
                  <a:pt x="316" y="99482"/>
                </a:lnTo>
                <a:lnTo>
                  <a:pt x="244" y="99353"/>
                </a:lnTo>
                <a:lnTo>
                  <a:pt x="182" y="99216"/>
                </a:lnTo>
                <a:lnTo>
                  <a:pt x="127" y="99067"/>
                </a:lnTo>
                <a:lnTo>
                  <a:pt x="81" y="98910"/>
                </a:lnTo>
                <a:lnTo>
                  <a:pt x="45" y="98749"/>
                </a:lnTo>
                <a:lnTo>
                  <a:pt x="22" y="98580"/>
                </a:lnTo>
                <a:lnTo>
                  <a:pt x="5" y="98408"/>
                </a:lnTo>
                <a:lnTo>
                  <a:pt x="0" y="98235"/>
                </a:lnTo>
                <a:lnTo>
                  <a:pt x="0" y="1765"/>
                </a:lnTo>
                <a:lnTo>
                  <a:pt x="5" y="1592"/>
                </a:lnTo>
                <a:lnTo>
                  <a:pt x="22" y="1420"/>
                </a:lnTo>
                <a:lnTo>
                  <a:pt x="45" y="1251"/>
                </a:lnTo>
                <a:lnTo>
                  <a:pt x="81" y="1090"/>
                </a:lnTo>
                <a:lnTo>
                  <a:pt x="127" y="933"/>
                </a:lnTo>
                <a:lnTo>
                  <a:pt x="182" y="784"/>
                </a:lnTo>
                <a:lnTo>
                  <a:pt x="244" y="647"/>
                </a:lnTo>
                <a:lnTo>
                  <a:pt x="316" y="518"/>
                </a:lnTo>
                <a:lnTo>
                  <a:pt x="395" y="400"/>
                </a:lnTo>
                <a:lnTo>
                  <a:pt x="478" y="298"/>
                </a:lnTo>
                <a:lnTo>
                  <a:pt x="569" y="208"/>
                </a:lnTo>
                <a:lnTo>
                  <a:pt x="665" y="133"/>
                </a:lnTo>
                <a:lnTo>
                  <a:pt x="763" y="75"/>
                </a:lnTo>
                <a:lnTo>
                  <a:pt x="866" y="35"/>
                </a:lnTo>
                <a:lnTo>
                  <a:pt x="971" y="8"/>
                </a:lnTo>
                <a:lnTo>
                  <a:pt x="1077" y="0"/>
                </a:lnTo>
                <a:close/>
              </a:path>
            </a:pathLst>
          </a:custGeom>
          <a:solidFill>
            <a:srgbClr val="FDF0EF"/>
          </a:solidFill>
          <a:ln w="7114" algn="in">
            <a:solidFill>
              <a:srgbClr val="C0392B"/>
            </a:solidFill>
            <a:prstDash val="solid"/>
          </a:ln>
        </p:spPr>
        <p:txBody>
          <a:bodyPr/>
          <a:lstStyle/>
          <a:p/>
        </p:txBody>
      </p:sp>
      <p:sp>
        <p:nvSpPr>
          <p:cNvPr id="13" name="el-1782805608705-11"/>
          <p:cNvSpPr/>
          <p:nvPr/>
        </p:nvSpPr>
        <p:spPr>
          <a:xfrm>
            <a:off x="4757767" y="1443008"/>
            <a:ext cx="42863" cy="242884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100000" y="0"/>
                </a:moveTo>
                <a:lnTo>
                  <a:pt x="90198" y="8"/>
                </a:lnTo>
                <a:lnTo>
                  <a:pt x="80491" y="34"/>
                </a:lnTo>
                <a:lnTo>
                  <a:pt x="70972" y="76"/>
                </a:lnTo>
                <a:lnTo>
                  <a:pt x="61732" y="134"/>
                </a:lnTo>
                <a:lnTo>
                  <a:pt x="52860" y="208"/>
                </a:lnTo>
                <a:lnTo>
                  <a:pt x="44443" y="297"/>
                </a:lnTo>
                <a:lnTo>
                  <a:pt x="36561" y="401"/>
                </a:lnTo>
                <a:lnTo>
                  <a:pt x="29289" y="517"/>
                </a:lnTo>
                <a:lnTo>
                  <a:pt x="22699" y="645"/>
                </a:lnTo>
                <a:lnTo>
                  <a:pt x="16853" y="784"/>
                </a:lnTo>
                <a:lnTo>
                  <a:pt x="11808" y="933"/>
                </a:lnTo>
                <a:lnTo>
                  <a:pt x="7612" y="1089"/>
                </a:lnTo>
                <a:lnTo>
                  <a:pt x="4306" y="1252"/>
                </a:lnTo>
                <a:lnTo>
                  <a:pt x="1921" y="1420"/>
                </a:lnTo>
                <a:lnTo>
                  <a:pt x="482" y="1592"/>
                </a:lnTo>
                <a:lnTo>
                  <a:pt x="0" y="1765"/>
                </a:lnTo>
                <a:lnTo>
                  <a:pt x="0" y="98235"/>
                </a:lnTo>
                <a:lnTo>
                  <a:pt x="482" y="98408"/>
                </a:lnTo>
                <a:lnTo>
                  <a:pt x="1921" y="98580"/>
                </a:lnTo>
                <a:lnTo>
                  <a:pt x="4306" y="98748"/>
                </a:lnTo>
                <a:lnTo>
                  <a:pt x="7612" y="98911"/>
                </a:lnTo>
                <a:lnTo>
                  <a:pt x="11808" y="99067"/>
                </a:lnTo>
                <a:lnTo>
                  <a:pt x="16853" y="99216"/>
                </a:lnTo>
                <a:lnTo>
                  <a:pt x="22699" y="99355"/>
                </a:lnTo>
                <a:lnTo>
                  <a:pt x="29289" y="99483"/>
                </a:lnTo>
                <a:lnTo>
                  <a:pt x="36561" y="99599"/>
                </a:lnTo>
                <a:lnTo>
                  <a:pt x="44443" y="99703"/>
                </a:lnTo>
                <a:lnTo>
                  <a:pt x="52860" y="99792"/>
                </a:lnTo>
                <a:lnTo>
                  <a:pt x="61732" y="99866"/>
                </a:lnTo>
                <a:lnTo>
                  <a:pt x="70972" y="99924"/>
                </a:lnTo>
                <a:lnTo>
                  <a:pt x="80491" y="99966"/>
                </a:lnTo>
                <a:lnTo>
                  <a:pt x="90198" y="99992"/>
                </a:lnTo>
                <a:lnTo>
                  <a:pt x="100000" y="100000"/>
                </a:lnTo>
                <a:lnTo>
                  <a:pt x="100000" y="100000"/>
                </a:lnTo>
                <a:lnTo>
                  <a:pt x="98353" y="99992"/>
                </a:lnTo>
                <a:lnTo>
                  <a:pt x="96721" y="99966"/>
                </a:lnTo>
                <a:lnTo>
                  <a:pt x="95121" y="99924"/>
                </a:lnTo>
                <a:lnTo>
                  <a:pt x="93568" y="99866"/>
                </a:lnTo>
                <a:lnTo>
                  <a:pt x="92077" y="99792"/>
                </a:lnTo>
                <a:lnTo>
                  <a:pt x="90663" y="99703"/>
                </a:lnTo>
                <a:lnTo>
                  <a:pt x="89338" y="99599"/>
                </a:lnTo>
                <a:lnTo>
                  <a:pt x="88116" y="99483"/>
                </a:lnTo>
                <a:lnTo>
                  <a:pt x="87008" y="99355"/>
                </a:lnTo>
                <a:lnTo>
                  <a:pt x="86026" y="99216"/>
                </a:lnTo>
                <a:lnTo>
                  <a:pt x="85178" y="99067"/>
                </a:lnTo>
                <a:lnTo>
                  <a:pt x="84473" y="98911"/>
                </a:lnTo>
                <a:lnTo>
                  <a:pt x="83917" y="98748"/>
                </a:lnTo>
                <a:lnTo>
                  <a:pt x="83516" y="98580"/>
                </a:lnTo>
                <a:lnTo>
                  <a:pt x="83274" y="98408"/>
                </a:lnTo>
                <a:lnTo>
                  <a:pt x="83193" y="98235"/>
                </a:lnTo>
                <a:lnTo>
                  <a:pt x="83193" y="1765"/>
                </a:lnTo>
                <a:lnTo>
                  <a:pt x="83274" y="1592"/>
                </a:lnTo>
                <a:lnTo>
                  <a:pt x="83516" y="1420"/>
                </a:lnTo>
                <a:lnTo>
                  <a:pt x="83917" y="1252"/>
                </a:lnTo>
                <a:lnTo>
                  <a:pt x="84473" y="1089"/>
                </a:lnTo>
                <a:lnTo>
                  <a:pt x="85178" y="933"/>
                </a:lnTo>
                <a:lnTo>
                  <a:pt x="86026" y="784"/>
                </a:lnTo>
                <a:lnTo>
                  <a:pt x="87008" y="645"/>
                </a:lnTo>
                <a:lnTo>
                  <a:pt x="88116" y="517"/>
                </a:lnTo>
                <a:lnTo>
                  <a:pt x="89338" y="401"/>
                </a:lnTo>
                <a:lnTo>
                  <a:pt x="90663" y="297"/>
                </a:lnTo>
                <a:lnTo>
                  <a:pt x="92077" y="208"/>
                </a:lnTo>
                <a:lnTo>
                  <a:pt x="93568" y="134"/>
                </a:lnTo>
                <a:lnTo>
                  <a:pt x="95121" y="76"/>
                </a:lnTo>
                <a:lnTo>
                  <a:pt x="96721" y="34"/>
                </a:lnTo>
                <a:lnTo>
                  <a:pt x="98353" y="8"/>
                </a:lnTo>
                <a:lnTo>
                  <a:pt x="100000" y="0"/>
                </a:lnTo>
                <a:lnTo>
                  <a:pt x="10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14" name="el-1782805608727-15"/>
          <p:cNvCxnSpPr/>
          <p:nvPr/>
        </p:nvCxnSpPr>
        <p:spPr>
          <a:xfrm>
            <a:off x="4964876" y="2118182"/>
            <a:ext cx="3600540" cy="914"/>
          </a:xfrm>
          <a:prstGeom prst="line">
            <a:avLst/>
          </a:prstGeom>
          <a:ln w="14227" cap="flat">
            <a:solidFill>
              <a:srgbClr val="C0392B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el-1782805608753-21"/>
          <p:cNvSpPr/>
          <p:nvPr/>
        </p:nvSpPr>
        <p:spPr>
          <a:xfrm>
            <a:off x="4964876" y="1864429"/>
            <a:ext cx="199995" cy="199995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4905" y="238"/>
                </a:lnTo>
                <a:lnTo>
                  <a:pt x="59762" y="952"/>
                </a:lnTo>
                <a:lnTo>
                  <a:pt x="64524" y="2143"/>
                </a:lnTo>
                <a:lnTo>
                  <a:pt x="69143" y="3810"/>
                </a:lnTo>
                <a:lnTo>
                  <a:pt x="73571" y="5905"/>
                </a:lnTo>
                <a:lnTo>
                  <a:pt x="77762" y="8429"/>
                </a:lnTo>
                <a:lnTo>
                  <a:pt x="81714" y="11333"/>
                </a:lnTo>
                <a:lnTo>
                  <a:pt x="85381" y="14619"/>
                </a:lnTo>
                <a:lnTo>
                  <a:pt x="88667" y="18286"/>
                </a:lnTo>
                <a:lnTo>
                  <a:pt x="91571" y="22238"/>
                </a:lnTo>
                <a:lnTo>
                  <a:pt x="94095" y="26429"/>
                </a:lnTo>
                <a:lnTo>
                  <a:pt x="96190" y="30857"/>
                </a:lnTo>
                <a:lnTo>
                  <a:pt x="97857" y="35476"/>
                </a:lnTo>
                <a:lnTo>
                  <a:pt x="99048" y="40238"/>
                </a:lnTo>
                <a:lnTo>
                  <a:pt x="99762" y="45095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762" y="54905"/>
                </a:lnTo>
                <a:lnTo>
                  <a:pt x="99048" y="59762"/>
                </a:lnTo>
                <a:lnTo>
                  <a:pt x="97857" y="64524"/>
                </a:lnTo>
                <a:lnTo>
                  <a:pt x="96190" y="69143"/>
                </a:lnTo>
                <a:lnTo>
                  <a:pt x="94095" y="73571"/>
                </a:lnTo>
                <a:lnTo>
                  <a:pt x="91571" y="77762"/>
                </a:lnTo>
                <a:lnTo>
                  <a:pt x="88667" y="81714"/>
                </a:lnTo>
                <a:lnTo>
                  <a:pt x="85381" y="85381"/>
                </a:lnTo>
                <a:lnTo>
                  <a:pt x="81714" y="88667"/>
                </a:lnTo>
                <a:lnTo>
                  <a:pt x="77762" y="91571"/>
                </a:lnTo>
                <a:lnTo>
                  <a:pt x="73571" y="94095"/>
                </a:lnTo>
                <a:lnTo>
                  <a:pt x="69143" y="96190"/>
                </a:lnTo>
                <a:lnTo>
                  <a:pt x="64524" y="97857"/>
                </a:lnTo>
                <a:lnTo>
                  <a:pt x="59762" y="99048"/>
                </a:lnTo>
                <a:lnTo>
                  <a:pt x="54905" y="99762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95" y="99762"/>
                </a:lnTo>
                <a:lnTo>
                  <a:pt x="40238" y="99048"/>
                </a:lnTo>
                <a:lnTo>
                  <a:pt x="35476" y="97857"/>
                </a:lnTo>
                <a:lnTo>
                  <a:pt x="30857" y="96190"/>
                </a:lnTo>
                <a:lnTo>
                  <a:pt x="26429" y="94095"/>
                </a:lnTo>
                <a:lnTo>
                  <a:pt x="22238" y="91571"/>
                </a:lnTo>
                <a:lnTo>
                  <a:pt x="18286" y="88667"/>
                </a:lnTo>
                <a:lnTo>
                  <a:pt x="14619" y="85381"/>
                </a:lnTo>
                <a:lnTo>
                  <a:pt x="11333" y="81714"/>
                </a:lnTo>
                <a:lnTo>
                  <a:pt x="8429" y="77762"/>
                </a:lnTo>
                <a:lnTo>
                  <a:pt x="5905" y="73571"/>
                </a:lnTo>
                <a:lnTo>
                  <a:pt x="3810" y="69143"/>
                </a:lnTo>
                <a:lnTo>
                  <a:pt x="2143" y="64524"/>
                </a:lnTo>
                <a:lnTo>
                  <a:pt x="952" y="59762"/>
                </a:lnTo>
                <a:lnTo>
                  <a:pt x="238" y="54905"/>
                </a:lnTo>
                <a:lnTo>
                  <a:pt x="0" y="50000"/>
                </a:lnTo>
                <a:lnTo>
                  <a:pt x="0" y="50000"/>
                </a:lnTo>
                <a:lnTo>
                  <a:pt x="238" y="45095"/>
                </a:lnTo>
                <a:lnTo>
                  <a:pt x="952" y="40238"/>
                </a:lnTo>
                <a:lnTo>
                  <a:pt x="2143" y="35476"/>
                </a:lnTo>
                <a:lnTo>
                  <a:pt x="3810" y="30857"/>
                </a:lnTo>
                <a:lnTo>
                  <a:pt x="5905" y="26429"/>
                </a:lnTo>
                <a:lnTo>
                  <a:pt x="8429" y="22238"/>
                </a:lnTo>
                <a:lnTo>
                  <a:pt x="11333" y="18286"/>
                </a:lnTo>
                <a:lnTo>
                  <a:pt x="14619" y="14619"/>
                </a:lnTo>
                <a:lnTo>
                  <a:pt x="18286" y="11333"/>
                </a:lnTo>
                <a:lnTo>
                  <a:pt x="22238" y="8429"/>
                </a:lnTo>
                <a:lnTo>
                  <a:pt x="26429" y="5905"/>
                </a:lnTo>
                <a:lnTo>
                  <a:pt x="30857" y="3810"/>
                </a:lnTo>
                <a:lnTo>
                  <a:pt x="35476" y="2143"/>
                </a:lnTo>
                <a:lnTo>
                  <a:pt x="40238" y="952"/>
                </a:lnTo>
                <a:lnTo>
                  <a:pt x="45095" y="238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6" name="el-1782805608884-33"/>
          <p:cNvSpPr/>
          <p:nvPr/>
        </p:nvSpPr>
        <p:spPr>
          <a:xfrm>
            <a:off x="4964876" y="2275314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7" name="el-1782805608890-34"/>
          <p:cNvSpPr/>
          <p:nvPr/>
        </p:nvSpPr>
        <p:spPr>
          <a:xfrm>
            <a:off x="4964876" y="2775347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8" name="el-1782805608895-35"/>
          <p:cNvSpPr/>
          <p:nvPr/>
        </p:nvSpPr>
        <p:spPr>
          <a:xfrm>
            <a:off x="4964876" y="3061067"/>
            <a:ext cx="49976" cy="49976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50000" y="0"/>
                </a:moveTo>
                <a:lnTo>
                  <a:pt x="50000" y="0"/>
                </a:lnTo>
                <a:lnTo>
                  <a:pt x="55000" y="200"/>
                </a:lnTo>
                <a:lnTo>
                  <a:pt x="59800" y="1000"/>
                </a:lnTo>
                <a:lnTo>
                  <a:pt x="64600" y="2200"/>
                </a:lnTo>
                <a:lnTo>
                  <a:pt x="69200" y="3800"/>
                </a:lnTo>
                <a:lnTo>
                  <a:pt x="73600" y="6000"/>
                </a:lnTo>
                <a:lnTo>
                  <a:pt x="77800" y="8400"/>
                </a:lnTo>
                <a:lnTo>
                  <a:pt x="81800" y="11400"/>
                </a:lnTo>
                <a:lnTo>
                  <a:pt x="85400" y="14600"/>
                </a:lnTo>
                <a:lnTo>
                  <a:pt x="88600" y="18200"/>
                </a:lnTo>
                <a:lnTo>
                  <a:pt x="91600" y="22200"/>
                </a:lnTo>
                <a:lnTo>
                  <a:pt x="94000" y="26400"/>
                </a:lnTo>
                <a:lnTo>
                  <a:pt x="96200" y="30800"/>
                </a:lnTo>
                <a:lnTo>
                  <a:pt x="97800" y="35400"/>
                </a:lnTo>
                <a:lnTo>
                  <a:pt x="99000" y="40200"/>
                </a:lnTo>
                <a:lnTo>
                  <a:pt x="998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99800" y="55000"/>
                </a:lnTo>
                <a:lnTo>
                  <a:pt x="99000" y="59800"/>
                </a:lnTo>
                <a:lnTo>
                  <a:pt x="97800" y="64600"/>
                </a:lnTo>
                <a:lnTo>
                  <a:pt x="96200" y="69200"/>
                </a:lnTo>
                <a:lnTo>
                  <a:pt x="94000" y="73600"/>
                </a:lnTo>
                <a:lnTo>
                  <a:pt x="91600" y="77800"/>
                </a:lnTo>
                <a:lnTo>
                  <a:pt x="88600" y="81800"/>
                </a:lnTo>
                <a:lnTo>
                  <a:pt x="85400" y="85400"/>
                </a:lnTo>
                <a:lnTo>
                  <a:pt x="81800" y="88600"/>
                </a:lnTo>
                <a:lnTo>
                  <a:pt x="77800" y="91600"/>
                </a:lnTo>
                <a:lnTo>
                  <a:pt x="73600" y="94000"/>
                </a:lnTo>
                <a:lnTo>
                  <a:pt x="69200" y="96200"/>
                </a:lnTo>
                <a:lnTo>
                  <a:pt x="64600" y="97800"/>
                </a:lnTo>
                <a:lnTo>
                  <a:pt x="59800" y="99000"/>
                </a:lnTo>
                <a:lnTo>
                  <a:pt x="55000" y="99800"/>
                </a:lnTo>
                <a:lnTo>
                  <a:pt x="50000" y="100000"/>
                </a:lnTo>
                <a:lnTo>
                  <a:pt x="50000" y="100000"/>
                </a:lnTo>
                <a:lnTo>
                  <a:pt x="45000" y="99800"/>
                </a:lnTo>
                <a:lnTo>
                  <a:pt x="40200" y="99000"/>
                </a:lnTo>
                <a:lnTo>
                  <a:pt x="35400" y="97800"/>
                </a:lnTo>
                <a:lnTo>
                  <a:pt x="30800" y="96200"/>
                </a:lnTo>
                <a:lnTo>
                  <a:pt x="26400" y="94000"/>
                </a:lnTo>
                <a:lnTo>
                  <a:pt x="22200" y="91600"/>
                </a:lnTo>
                <a:lnTo>
                  <a:pt x="18200" y="88600"/>
                </a:lnTo>
                <a:lnTo>
                  <a:pt x="14600" y="85400"/>
                </a:lnTo>
                <a:lnTo>
                  <a:pt x="11400" y="81800"/>
                </a:lnTo>
                <a:lnTo>
                  <a:pt x="8400" y="77800"/>
                </a:lnTo>
                <a:lnTo>
                  <a:pt x="6000" y="73600"/>
                </a:lnTo>
                <a:lnTo>
                  <a:pt x="3800" y="69200"/>
                </a:lnTo>
                <a:lnTo>
                  <a:pt x="2200" y="64600"/>
                </a:lnTo>
                <a:lnTo>
                  <a:pt x="1000" y="59800"/>
                </a:lnTo>
                <a:lnTo>
                  <a:pt x="200" y="55000"/>
                </a:lnTo>
                <a:lnTo>
                  <a:pt x="0" y="50000"/>
                </a:lnTo>
                <a:lnTo>
                  <a:pt x="0" y="50000"/>
                </a:lnTo>
                <a:lnTo>
                  <a:pt x="200" y="45000"/>
                </a:lnTo>
                <a:lnTo>
                  <a:pt x="1000" y="40200"/>
                </a:lnTo>
                <a:lnTo>
                  <a:pt x="2200" y="35400"/>
                </a:lnTo>
                <a:lnTo>
                  <a:pt x="3800" y="30800"/>
                </a:lnTo>
                <a:lnTo>
                  <a:pt x="6000" y="26400"/>
                </a:lnTo>
                <a:lnTo>
                  <a:pt x="8400" y="22200"/>
                </a:lnTo>
                <a:lnTo>
                  <a:pt x="11400" y="18200"/>
                </a:lnTo>
                <a:lnTo>
                  <a:pt x="14600" y="14600"/>
                </a:lnTo>
                <a:lnTo>
                  <a:pt x="18200" y="11400"/>
                </a:lnTo>
                <a:lnTo>
                  <a:pt x="22200" y="8400"/>
                </a:lnTo>
                <a:lnTo>
                  <a:pt x="26400" y="6000"/>
                </a:lnTo>
                <a:lnTo>
                  <a:pt x="30800" y="3800"/>
                </a:lnTo>
                <a:lnTo>
                  <a:pt x="35400" y="2200"/>
                </a:lnTo>
                <a:lnTo>
                  <a:pt x="40200" y="1000"/>
                </a:lnTo>
                <a:lnTo>
                  <a:pt x="45000" y="200"/>
                </a:lnTo>
                <a:lnTo>
                  <a:pt x="50000" y="0"/>
                </a:lnTo>
                <a:close/>
              </a:path>
            </a:pathLst>
          </a:custGeom>
          <a:solidFill>
            <a:srgbClr val="C0392B"/>
          </a:solidFill>
          <a:ln>
            <a:noFill/>
          </a:ln>
        </p:spPr>
        <p:txBody>
          <a:bodyPr/>
          <a:lstStyle/>
          <a:p/>
        </p:txBody>
      </p:sp>
      <p:sp>
        <p:nvSpPr>
          <p:cNvPr id="19" name="el-1782805608647-2"/>
          <p:cNvSpPr/>
          <p:nvPr/>
        </p:nvSpPr>
        <p:spPr>
          <a:xfrm>
            <a:off x="30" y="4800600"/>
            <a:ext cx="9143941" cy="3429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/>
        </p:txBody>
      </p:sp>
      <p:cxnSp>
        <p:nvCxnSpPr>
          <p:cNvPr id="20" name="el-1782805608652-4"/>
          <p:cNvCxnSpPr/>
          <p:nvPr/>
        </p:nvCxnSpPr>
        <p:spPr>
          <a:xfrm>
            <a:off x="30" y="4804157"/>
            <a:ext cx="9143941" cy="914"/>
          </a:xfrm>
          <a:prstGeom prst="line">
            <a:avLst/>
          </a:prstGeom>
          <a:ln w="7114" cap="flat">
            <a:solidFill>
              <a:srgbClr val="D0D8E0"/>
            </a:solidFill>
            <a:prstDash val="soli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el-1782805608724-13"/>
          <p:cNvSpPr/>
          <p:nvPr/>
        </p:nvSpPr>
        <p:spPr>
          <a:xfrm>
            <a:off x="428655" y="4968448"/>
            <a:ext cx="171450" cy="14227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2778" y="0"/>
                </a:moveTo>
                <a:lnTo>
                  <a:pt x="97222" y="0"/>
                </a:lnTo>
                <a:lnTo>
                  <a:pt x="97500" y="0"/>
                </a:lnTo>
                <a:lnTo>
                  <a:pt x="97778" y="1000"/>
                </a:lnTo>
                <a:lnTo>
                  <a:pt x="98056" y="2000"/>
                </a:lnTo>
                <a:lnTo>
                  <a:pt x="98278" y="4000"/>
                </a:lnTo>
                <a:lnTo>
                  <a:pt x="98556" y="6000"/>
                </a:lnTo>
                <a:lnTo>
                  <a:pt x="98778" y="8000"/>
                </a:lnTo>
                <a:lnTo>
                  <a:pt x="99000" y="11000"/>
                </a:lnTo>
                <a:lnTo>
                  <a:pt x="99167" y="15000"/>
                </a:lnTo>
                <a:lnTo>
                  <a:pt x="99389" y="18000"/>
                </a:lnTo>
                <a:lnTo>
                  <a:pt x="99556" y="22000"/>
                </a:lnTo>
                <a:lnTo>
                  <a:pt x="99667" y="26000"/>
                </a:lnTo>
                <a:lnTo>
                  <a:pt x="99778" y="31000"/>
                </a:lnTo>
                <a:lnTo>
                  <a:pt x="99889" y="35000"/>
                </a:lnTo>
                <a:lnTo>
                  <a:pt x="99944" y="40000"/>
                </a:lnTo>
                <a:lnTo>
                  <a:pt x="100000" y="45000"/>
                </a:lnTo>
                <a:lnTo>
                  <a:pt x="100000" y="50000"/>
                </a:lnTo>
                <a:lnTo>
                  <a:pt x="100000" y="50000"/>
                </a:lnTo>
                <a:lnTo>
                  <a:pt x="100000" y="55000"/>
                </a:lnTo>
                <a:lnTo>
                  <a:pt x="99944" y="60000"/>
                </a:lnTo>
                <a:lnTo>
                  <a:pt x="99889" y="65000"/>
                </a:lnTo>
                <a:lnTo>
                  <a:pt x="99778" y="69000"/>
                </a:lnTo>
                <a:lnTo>
                  <a:pt x="99667" y="74000"/>
                </a:lnTo>
                <a:lnTo>
                  <a:pt x="99556" y="78000"/>
                </a:lnTo>
                <a:lnTo>
                  <a:pt x="99389" y="82000"/>
                </a:lnTo>
                <a:lnTo>
                  <a:pt x="99167" y="85000"/>
                </a:lnTo>
                <a:lnTo>
                  <a:pt x="99000" y="89000"/>
                </a:lnTo>
                <a:lnTo>
                  <a:pt x="98778" y="92000"/>
                </a:lnTo>
                <a:lnTo>
                  <a:pt x="98556" y="94000"/>
                </a:lnTo>
                <a:lnTo>
                  <a:pt x="98278" y="96000"/>
                </a:lnTo>
                <a:lnTo>
                  <a:pt x="98056" y="98000"/>
                </a:lnTo>
                <a:lnTo>
                  <a:pt x="97778" y="99000"/>
                </a:lnTo>
                <a:lnTo>
                  <a:pt x="97500" y="100000"/>
                </a:lnTo>
                <a:lnTo>
                  <a:pt x="97222" y="100000"/>
                </a:lnTo>
                <a:lnTo>
                  <a:pt x="2778" y="100000"/>
                </a:lnTo>
                <a:lnTo>
                  <a:pt x="2500" y="100000"/>
                </a:lnTo>
                <a:lnTo>
                  <a:pt x="2222" y="99000"/>
                </a:lnTo>
                <a:lnTo>
                  <a:pt x="1944" y="98000"/>
                </a:lnTo>
                <a:lnTo>
                  <a:pt x="1722" y="96000"/>
                </a:lnTo>
                <a:lnTo>
                  <a:pt x="1444" y="94000"/>
                </a:lnTo>
                <a:lnTo>
                  <a:pt x="1222" y="92000"/>
                </a:lnTo>
                <a:lnTo>
                  <a:pt x="1000" y="89000"/>
                </a:lnTo>
                <a:lnTo>
                  <a:pt x="833" y="85000"/>
                </a:lnTo>
                <a:lnTo>
                  <a:pt x="611" y="82000"/>
                </a:lnTo>
                <a:lnTo>
                  <a:pt x="444" y="78000"/>
                </a:lnTo>
                <a:lnTo>
                  <a:pt x="333" y="74000"/>
                </a:lnTo>
                <a:lnTo>
                  <a:pt x="222" y="69000"/>
                </a:lnTo>
                <a:lnTo>
                  <a:pt x="111" y="65000"/>
                </a:lnTo>
                <a:lnTo>
                  <a:pt x="56" y="60000"/>
                </a:lnTo>
                <a:lnTo>
                  <a:pt x="0" y="55000"/>
                </a:lnTo>
                <a:lnTo>
                  <a:pt x="0" y="50000"/>
                </a:lnTo>
                <a:lnTo>
                  <a:pt x="0" y="50000"/>
                </a:lnTo>
                <a:lnTo>
                  <a:pt x="0" y="45000"/>
                </a:lnTo>
                <a:lnTo>
                  <a:pt x="56" y="40000"/>
                </a:lnTo>
                <a:lnTo>
                  <a:pt x="111" y="35000"/>
                </a:lnTo>
                <a:lnTo>
                  <a:pt x="222" y="31000"/>
                </a:lnTo>
                <a:lnTo>
                  <a:pt x="333" y="26000"/>
                </a:lnTo>
                <a:lnTo>
                  <a:pt x="444" y="22000"/>
                </a:lnTo>
                <a:lnTo>
                  <a:pt x="611" y="18000"/>
                </a:lnTo>
                <a:lnTo>
                  <a:pt x="833" y="15000"/>
                </a:lnTo>
                <a:lnTo>
                  <a:pt x="1000" y="11000"/>
                </a:lnTo>
                <a:lnTo>
                  <a:pt x="1222" y="8000"/>
                </a:lnTo>
                <a:lnTo>
                  <a:pt x="1444" y="6000"/>
                </a:lnTo>
                <a:lnTo>
                  <a:pt x="1722" y="4000"/>
                </a:lnTo>
                <a:lnTo>
                  <a:pt x="1944" y="2000"/>
                </a:lnTo>
                <a:lnTo>
                  <a:pt x="2222" y="1000"/>
                </a:lnTo>
                <a:lnTo>
                  <a:pt x="2500" y="0"/>
                </a:lnTo>
                <a:lnTo>
                  <a:pt x="2778" y="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22" name="el-1782805608742-18"/>
          <p:cNvSpPr txBox="1"/>
          <p:nvPr/>
        </p:nvSpPr>
        <p:spPr>
          <a:xfrm>
            <a:off x="578613" y="1721614"/>
            <a:ext cx="314295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✓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3" name="el-1782805608738-16"/>
          <p:cNvSpPr txBox="1"/>
          <p:nvPr/>
        </p:nvSpPr>
        <p:spPr>
          <a:xfrm>
            <a:off x="907166" y="1717922"/>
            <a:ext cx="707291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1B5E2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规范要求</a:t>
            </a:r>
            <a:endParaRPr sz="1230" b="1">
              <a:solidFill>
                <a:srgbClr val="1B5E2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el-1782805608850-25"/>
          <p:cNvSpPr txBox="1"/>
          <p:nvPr/>
        </p:nvSpPr>
        <p:spPr>
          <a:xfrm>
            <a:off x="771465" y="2068206"/>
            <a:ext cx="3464839" cy="4286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68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工作时间、执行公务、参加重要会议活动时须着统一制式服装、佩戴统一标志及执法证件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el-1782805608851-26"/>
          <p:cNvSpPr txBox="1"/>
          <p:nvPr/>
        </p:nvSpPr>
        <p:spPr>
          <a:xfrm>
            <a:off x="771465" y="2568238"/>
            <a:ext cx="3464839" cy="4286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68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不同制式、制服与便服不得混穿；内着非制式服装不得外露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el-1782805608851-27"/>
          <p:cNvSpPr txBox="1"/>
          <p:nvPr/>
        </p:nvSpPr>
        <p:spPr>
          <a:xfrm>
            <a:off x="771465" y="3068271"/>
            <a:ext cx="2785913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保持整洁，不得披衣、敞怀、挽袖、卷裤腿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el-1782805608851-28"/>
          <p:cNvSpPr txBox="1"/>
          <p:nvPr/>
        </p:nvSpPr>
        <p:spPr>
          <a:xfrm>
            <a:off x="771465" y="3353991"/>
            <a:ext cx="2357287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除工作需要和眼疾外不得戴有色眼镜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el-1782805608750-20"/>
          <p:cNvSpPr txBox="1"/>
          <p:nvPr/>
        </p:nvSpPr>
        <p:spPr>
          <a:xfrm>
            <a:off x="4907726" y="1864429"/>
            <a:ext cx="314295" cy="19999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sz="9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✘</a:t>
            </a:r>
            <a:endParaRPr sz="900" b="1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9" name="el-1782805608740-17"/>
          <p:cNvSpPr txBox="1"/>
          <p:nvPr/>
        </p:nvSpPr>
        <p:spPr>
          <a:xfrm>
            <a:off x="5236279" y="1860737"/>
            <a:ext cx="707291" cy="20746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230" b="1">
                <a:solidFill>
                  <a:srgbClr val="A9322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禁止行为</a:t>
            </a:r>
            <a:endParaRPr sz="1230" b="1">
              <a:solidFill>
                <a:srgbClr val="A9322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el-1782805608843-22"/>
          <p:cNvSpPr txBox="1"/>
          <p:nvPr/>
        </p:nvSpPr>
        <p:spPr>
          <a:xfrm>
            <a:off x="5100577" y="2211021"/>
            <a:ext cx="3464839" cy="4286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680"/>
              </a:lnSpc>
            </a:pPr>
            <a:r>
              <a:rPr sz="112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非因公务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严禁着制服进入餐饮娱乐场所、商场景区、私人会所、棋牌室、网吧等非公务场所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el-1782805608849-23"/>
          <p:cNvSpPr txBox="1"/>
          <p:nvPr/>
        </p:nvSpPr>
        <p:spPr>
          <a:xfrm>
            <a:off x="5100577" y="2711053"/>
            <a:ext cx="3357442" cy="21431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12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非公务驾驶执法车辆出入酒店、商场、娱乐场所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2" name="el-1782805608850-24"/>
          <p:cNvSpPr txBox="1"/>
          <p:nvPr/>
        </p:nvSpPr>
        <p:spPr>
          <a:xfrm>
            <a:off x="5100577" y="2996773"/>
            <a:ext cx="3464839" cy="428625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algn="l">
              <a:lnSpc>
                <a:spcPts val="1680"/>
              </a:lnSpc>
            </a:pPr>
            <a:r>
              <a:rPr sz="1120" b="1">
                <a:solidFill>
                  <a:srgbClr val="C0392B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严禁</a:t>
            </a:r>
            <a:r>
              <a:rPr sz="112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着制服在公共场所饮酒，严禁任何情况下酗酒及酒后驾驶、酒后执行公务</a:t>
            </a:r>
            <a:endParaRPr sz="112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el-1782805608709-12"/>
          <p:cNvSpPr txBox="1"/>
          <p:nvPr/>
        </p:nvSpPr>
        <p:spPr>
          <a:xfrm>
            <a:off x="657195" y="4909287"/>
            <a:ext cx="1533175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政策</a:t>
            </a:r>
            <a:r>
              <a:rPr lang="zh-CN" altLang=""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解读</a:t>
            </a:r>
            <a:r>
              <a:rPr sz="780">
                <a:solidFill>
                  <a:srgbClr val="6B7A8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· 行为规范暂行管理规定</a:t>
            </a:r>
            <a:endParaRPr sz="780">
              <a:solidFill>
                <a:srgbClr val="6B7A8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4" name="el-1782805608655-6"/>
          <p:cNvSpPr txBox="1"/>
          <p:nvPr/>
        </p:nvSpPr>
        <p:spPr>
          <a:xfrm>
            <a:off x="8407473" y="4909287"/>
            <a:ext cx="386513" cy="1325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780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09 / 21</a:t>
            </a:r>
            <a:endParaRPr sz="780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5" name="el-1782805608658-7"/>
          <p:cNvSpPr/>
          <p:nvPr/>
        </p:nvSpPr>
        <p:spPr>
          <a:xfrm>
            <a:off x="428655" y="163886"/>
            <a:ext cx="21431" cy="179374"/>
          </a:xfrm>
          <a:prstGeom prst="roundRect">
            <a:avLst>
              <a:gd name="adj" fmla="val 50000"/>
            </a:avLst>
          </a:pr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  <p:sp>
        <p:nvSpPr>
          <p:cNvPr id="36" name="el-1782805608654-5"/>
          <p:cNvSpPr txBox="1"/>
          <p:nvPr/>
        </p:nvSpPr>
        <p:spPr>
          <a:xfrm>
            <a:off x="557242" y="121024"/>
            <a:ext cx="2171280" cy="265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l">
              <a:lnSpc>
                <a:spcPct val="100000"/>
              </a:lnSpc>
            </a:pPr>
            <a:r>
              <a:rPr sz="1570" b="1" spc="56">
                <a:solidFill>
                  <a:srgbClr val="1A2A3A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着装要求与禁止性规定</a:t>
            </a:r>
            <a:endParaRPr sz="1570" b="1" spc="56">
              <a:solidFill>
                <a:srgbClr val="1A2A3A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7" name="el-1782805608907-36"/>
          <p:cNvSpPr/>
          <p:nvPr/>
        </p:nvSpPr>
        <p:spPr>
          <a:xfrm>
            <a:off x="30" y="0"/>
            <a:ext cx="28545" cy="5143500"/>
          </a:xfrm>
          <a:custGeom>
            <a:avLst/>
            <a:gdLst/>
            <a:ahLst/>
            <a:cxnLst/>
            <a:rect l="l" t="t" r="r" b="b"/>
            <a:pathLst>
              <a:path w="100000" h="100000">
                <a:moveTo>
                  <a:pt x="0" y="0"/>
                </a:moveTo>
                <a:lnTo>
                  <a:pt x="100000" y="0"/>
                </a:lnTo>
                <a:lnTo>
                  <a:pt x="100000" y="100000"/>
                </a:lnTo>
                <a:lnTo>
                  <a:pt x="0" y="100000"/>
                </a:lnTo>
                <a:close/>
              </a:path>
            </a:pathLst>
          </a:custGeom>
          <a:solidFill>
            <a:srgbClr val="C9A84C"/>
          </a:solidFill>
          <a:ln>
            <a:noFill/>
          </a:ln>
        </p:spPr>
        <p:txBody>
          <a:bodyPr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3271</Words>
  <Application>WPS 演示</Application>
  <PresentationFormat/>
  <Paragraphs>529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2" baseType="lpstr">
      <vt:lpstr>Arial</vt:lpstr>
      <vt:lpstr>宋体</vt:lpstr>
      <vt:lpstr>Wingdings</vt:lpstr>
      <vt:lpstr>微软雅黑</vt:lpstr>
      <vt:lpstr>Arial Unicode MS</vt:lpstr>
      <vt:lpstr>Calibri</vt:lpstr>
      <vt:lpstr>方正小标宋简体</vt:lpstr>
      <vt:lpstr>仿宋_GB2312</vt:lpstr>
      <vt:lpstr>黑体</vt:lpstr>
      <vt:lpstr>楷体_GB2312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Export</dc:title>
  <dc:creator>html-to-pptx-demo</dc:creator>
  <cp:lastModifiedBy>徐</cp:lastModifiedBy>
  <cp:revision>3</cp:revision>
  <dcterms:created xsi:type="dcterms:W3CDTF">2026-06-30T07:58:20Z</dcterms:created>
  <dcterms:modified xsi:type="dcterms:W3CDTF">2026-06-30T07:59:51Z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BDBA4F0B62364165A73CE745AC110CAF_13</vt:lpwstr>
  </property>
</Properties>
</file>